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3" r:id="rId8"/>
    <p:sldId id="260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спасет систему?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коренная реформа системы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0.54</c:v>
                </c:pt>
                <c:pt idx="2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96958-5B1D-4E22-8572-47E600F64204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B3557D68-F0A5-4984-A413-81FB888998DE}">
      <dgm:prSet/>
      <dgm:spPr/>
      <dgm:t>
        <a:bodyPr/>
        <a:lstStyle/>
        <a:p>
          <a:pPr rtl="0"/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Налоговый контроль как направление финансового контроля: актуальные проблемы совершенствования правового регулирования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B0873A1-6D1F-4BED-828E-B0411B324A14}" type="parTrans" cxnId="{2967CEB6-B105-482D-A3A9-371F3E9FFD7C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2BE6EC-9F32-4530-8288-D80B17764DF0}" type="sibTrans" cxnId="{2967CEB6-B105-482D-A3A9-371F3E9FFD7C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A7B3546-3B2D-4D3C-8470-85555E401D4A}" type="pres">
      <dgm:prSet presAssocID="{54896958-5B1D-4E22-8572-47E600F642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39B7C-B19F-4CE4-8425-0B2D6B952E67}" type="pres">
      <dgm:prSet presAssocID="{B3557D68-F0A5-4984-A413-81FB888998DE}" presName="parentText" presStyleLbl="node1" presStyleIdx="0" presStyleCnt="1" custLinFactNeighborX="-244" custLinFactNeighborY="-10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7CEB6-B105-482D-A3A9-371F3E9FFD7C}" srcId="{54896958-5B1D-4E22-8572-47E600F64204}" destId="{B3557D68-F0A5-4984-A413-81FB888998DE}" srcOrd="0" destOrd="0" parTransId="{9B0873A1-6D1F-4BED-828E-B0411B324A14}" sibTransId="{962BE6EC-9F32-4530-8288-D80B17764DF0}"/>
    <dgm:cxn modelId="{73AB5D6A-6B32-41D6-A0AF-41BA5B4AF5EC}" type="presOf" srcId="{B3557D68-F0A5-4984-A413-81FB888998DE}" destId="{D9A39B7C-B19F-4CE4-8425-0B2D6B952E67}" srcOrd="0" destOrd="0" presId="urn:microsoft.com/office/officeart/2005/8/layout/vList2"/>
    <dgm:cxn modelId="{9C53014F-E99B-439D-98BF-281A2B6F5571}" type="presOf" srcId="{54896958-5B1D-4E22-8572-47E600F64204}" destId="{BA7B3546-3B2D-4D3C-8470-85555E401D4A}" srcOrd="0" destOrd="0" presId="urn:microsoft.com/office/officeart/2005/8/layout/vList2"/>
    <dgm:cxn modelId="{5B12CDC9-8CE1-4811-8A3D-21DEF0B866CC}" type="presParOf" srcId="{BA7B3546-3B2D-4D3C-8470-85555E401D4A}" destId="{D9A39B7C-B19F-4CE4-8425-0B2D6B952E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13055-21C9-4006-AB1E-2EC38797828A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B73BD3-C40E-45A0-B23C-4F9B3A967D15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контроль (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франц. «</a:t>
          </a:r>
          <a:r>
            <a:rPr lang="en-US" sz="1400" i="1" dirty="0" err="1" smtClean="0">
              <a:latin typeface="Times New Roman" pitchFamily="18" charset="0"/>
              <a:cs typeface="Times New Roman" pitchFamily="18" charset="0"/>
            </a:rPr>
            <a:t>controle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» - «проверка»)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– это процесс, обеспечивающий достижение системой поставленных целей и состоящий из трех основных элементов: измерение достигнутых результатов с ожидаемыми результатами; установление стандартов деятельности системы, подлежащих проверке; корректировка управленческих процессов, если достигнутые результаты существенно отличаются от </a:t>
          </a:r>
          <a:r>
            <a:rPr lang="ru-RU" sz="1400" smtClean="0">
              <a:latin typeface="Times New Roman" pitchFamily="18" charset="0"/>
              <a:cs typeface="Times New Roman" pitchFamily="18" charset="0"/>
            </a:rPr>
            <a:t>установленных стандартов</a:t>
          </a:r>
          <a:endParaRPr lang="ru-RU" sz="1200" dirty="0"/>
        </a:p>
      </dgm:t>
    </dgm:pt>
    <dgm:pt modelId="{D6EF08F1-D8A1-4807-AF06-3F4E3EAF3601}" type="parTrans" cxnId="{93439FB7-4F55-46A8-AE61-35F844C005AF}">
      <dgm:prSet/>
      <dgm:spPr/>
      <dgm:t>
        <a:bodyPr/>
        <a:lstStyle/>
        <a:p>
          <a:endParaRPr lang="ru-RU"/>
        </a:p>
      </dgm:t>
    </dgm:pt>
    <dgm:pt modelId="{EEDA4FC9-DB8C-4685-AD9C-F8381DBBEBCA}" type="sibTrans" cxnId="{93439FB7-4F55-46A8-AE61-35F844C005AF}">
      <dgm:prSet/>
      <dgm:spPr/>
      <dgm:t>
        <a:bodyPr/>
        <a:lstStyle/>
        <a:p>
          <a:endParaRPr lang="ru-RU"/>
        </a:p>
      </dgm:t>
    </dgm:pt>
    <dgm:pt modelId="{B67F3548-8D47-4C9E-A879-AD87716EC6E4}" type="pres">
      <dgm:prSet presAssocID="{A7C13055-21C9-4006-AB1E-2EC38797828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FDB19BD-E537-41B5-972E-7FF616D7F757}" type="pres">
      <dgm:prSet presAssocID="{C5B73BD3-C40E-45A0-B23C-4F9B3A967D15}" presName="Parent" presStyleLbl="node0" presStyleIdx="0" presStyleCnt="1" custScaleX="114495" custScaleY="132156" custLinFactNeighborX="-3710" custLinFactNeighborY="-2254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9998E027-DF2F-4C0A-9EA2-86252BF30FB5}" type="pres">
      <dgm:prSet presAssocID="{C5B73BD3-C40E-45A0-B23C-4F9B3A967D15}" presName="Accent1" presStyleLbl="node1" presStyleIdx="0" presStyleCnt="6" custLinFactY="-51551" custLinFactNeighborX="97685" custLinFactNeighborY="-100000"/>
      <dgm:spPr/>
    </dgm:pt>
    <dgm:pt modelId="{52EE6F78-84B7-4F61-BF56-8513790009D8}" type="pres">
      <dgm:prSet presAssocID="{C5B73BD3-C40E-45A0-B23C-4F9B3A967D15}" presName="Accent2" presStyleLbl="node1" presStyleIdx="1" presStyleCnt="6"/>
      <dgm:spPr/>
    </dgm:pt>
    <dgm:pt modelId="{9799ABCD-8FF3-4A50-8C55-FB6119082AF3}" type="pres">
      <dgm:prSet presAssocID="{C5B73BD3-C40E-45A0-B23C-4F9B3A967D15}" presName="Accent3" presStyleLbl="node1" presStyleIdx="2" presStyleCnt="6"/>
      <dgm:spPr/>
    </dgm:pt>
    <dgm:pt modelId="{E6DED937-3FD8-49AA-88E2-1636E0D1382A}" type="pres">
      <dgm:prSet presAssocID="{C5B73BD3-C40E-45A0-B23C-4F9B3A967D15}" presName="Accent4" presStyleLbl="node1" presStyleIdx="3" presStyleCnt="6"/>
      <dgm:spPr/>
    </dgm:pt>
    <dgm:pt modelId="{5E802939-1A62-43AB-A69E-A95E2148B0CC}" type="pres">
      <dgm:prSet presAssocID="{C5B73BD3-C40E-45A0-B23C-4F9B3A967D15}" presName="Accent5" presStyleLbl="node1" presStyleIdx="4" presStyleCnt="6" custLinFactX="-100000" custLinFactY="-100000" custLinFactNeighborX="-193775" custLinFactNeighborY="-137414"/>
      <dgm:spPr/>
    </dgm:pt>
    <dgm:pt modelId="{B3C15D99-3089-4B61-90D4-60E4C2AB3732}" type="pres">
      <dgm:prSet presAssocID="{C5B73BD3-C40E-45A0-B23C-4F9B3A967D15}" presName="Accent6" presStyleLbl="node1" presStyleIdx="5" presStyleCnt="6" custScaleX="68842" custScaleY="76669" custLinFactY="200000" custLinFactNeighborX="44056" custLinFactNeighborY="227746"/>
      <dgm:spPr/>
    </dgm:pt>
  </dgm:ptLst>
  <dgm:cxnLst>
    <dgm:cxn modelId="{93439FB7-4F55-46A8-AE61-35F844C005AF}" srcId="{A7C13055-21C9-4006-AB1E-2EC38797828A}" destId="{C5B73BD3-C40E-45A0-B23C-4F9B3A967D15}" srcOrd="0" destOrd="0" parTransId="{D6EF08F1-D8A1-4807-AF06-3F4E3EAF3601}" sibTransId="{EEDA4FC9-DB8C-4685-AD9C-F8381DBBEBCA}"/>
    <dgm:cxn modelId="{1B29D6B1-1BD1-4901-BC71-628B9C8D335D}" type="presOf" srcId="{C5B73BD3-C40E-45A0-B23C-4F9B3A967D15}" destId="{7FDB19BD-E537-41B5-972E-7FF616D7F757}" srcOrd="0" destOrd="0" presId="urn:microsoft.com/office/officeart/2009/3/layout/CircleRelationship"/>
    <dgm:cxn modelId="{3B1B4BF1-055C-48CE-9DAE-F2FA4BFF8C5C}" type="presOf" srcId="{A7C13055-21C9-4006-AB1E-2EC38797828A}" destId="{B67F3548-8D47-4C9E-A879-AD87716EC6E4}" srcOrd="0" destOrd="0" presId="urn:microsoft.com/office/officeart/2009/3/layout/CircleRelationship"/>
    <dgm:cxn modelId="{0CB9BCA9-B2AC-4577-B35F-2A2ED8ECBA8A}" type="presParOf" srcId="{B67F3548-8D47-4C9E-A879-AD87716EC6E4}" destId="{7FDB19BD-E537-41B5-972E-7FF616D7F757}" srcOrd="0" destOrd="0" presId="urn:microsoft.com/office/officeart/2009/3/layout/CircleRelationship"/>
    <dgm:cxn modelId="{692B0D0A-65FB-4DF2-AD42-D1898B377A1A}" type="presParOf" srcId="{B67F3548-8D47-4C9E-A879-AD87716EC6E4}" destId="{9998E027-DF2F-4C0A-9EA2-86252BF30FB5}" srcOrd="1" destOrd="0" presId="urn:microsoft.com/office/officeart/2009/3/layout/CircleRelationship"/>
    <dgm:cxn modelId="{2671F6FD-4BFD-4975-840A-C1B0833A2DF6}" type="presParOf" srcId="{B67F3548-8D47-4C9E-A879-AD87716EC6E4}" destId="{52EE6F78-84B7-4F61-BF56-8513790009D8}" srcOrd="2" destOrd="0" presId="urn:microsoft.com/office/officeart/2009/3/layout/CircleRelationship"/>
    <dgm:cxn modelId="{4B9285DA-E257-4416-8B9B-27B7A7AD042A}" type="presParOf" srcId="{B67F3548-8D47-4C9E-A879-AD87716EC6E4}" destId="{9799ABCD-8FF3-4A50-8C55-FB6119082AF3}" srcOrd="3" destOrd="0" presId="urn:microsoft.com/office/officeart/2009/3/layout/CircleRelationship"/>
    <dgm:cxn modelId="{DD074D23-662A-4272-B5E7-4E1667EFF801}" type="presParOf" srcId="{B67F3548-8D47-4C9E-A879-AD87716EC6E4}" destId="{E6DED937-3FD8-49AA-88E2-1636E0D1382A}" srcOrd="4" destOrd="0" presId="urn:microsoft.com/office/officeart/2009/3/layout/CircleRelationship"/>
    <dgm:cxn modelId="{31919CA7-CCF9-4516-BCBB-DF39F116E4E4}" type="presParOf" srcId="{B67F3548-8D47-4C9E-A879-AD87716EC6E4}" destId="{5E802939-1A62-43AB-A69E-A95E2148B0CC}" srcOrd="5" destOrd="0" presId="urn:microsoft.com/office/officeart/2009/3/layout/CircleRelationship"/>
    <dgm:cxn modelId="{005EC65D-8BD4-42C5-BD68-3812D53AB486}" type="presParOf" srcId="{B67F3548-8D47-4C9E-A879-AD87716EC6E4}" destId="{B3C15D99-3089-4B61-90D4-60E4C2AB3732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AD08B-9EF9-4B8A-8EA3-5D41B538FADC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90BC6B0-B776-4BD8-BDFE-3DAC0B75B2EA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503D25B9-475A-490E-A963-089F165CAA72}" type="parTrans" cxnId="{B4AFF5F4-876F-4F11-8530-DD97DE204B68}">
      <dgm:prSet/>
      <dgm:spPr/>
      <dgm:t>
        <a:bodyPr/>
        <a:lstStyle/>
        <a:p>
          <a:endParaRPr lang="ru-RU"/>
        </a:p>
      </dgm:t>
    </dgm:pt>
    <dgm:pt modelId="{6F5159C4-19F0-408B-ACBF-590C5A79BF14}" type="sibTrans" cxnId="{B4AFF5F4-876F-4F11-8530-DD97DE204B68}">
      <dgm:prSet/>
      <dgm:spPr/>
      <dgm:t>
        <a:bodyPr/>
        <a:lstStyle/>
        <a:p>
          <a:endParaRPr lang="ru-RU"/>
        </a:p>
      </dgm:t>
    </dgm:pt>
    <dgm:pt modelId="{7CD7A0E5-4A76-4EEA-96C6-A63BBE3DFDD0}">
      <dgm:prSet phldrT="[Текст]"/>
      <dgm:spPr/>
      <dgm:t>
        <a:bodyPr/>
        <a:lstStyle/>
        <a:p>
          <a:r>
            <a:rPr lang="ru-RU" b="1" dirty="0" smtClean="0"/>
            <a:t>Государственный</a:t>
          </a:r>
          <a:endParaRPr lang="ru-RU" b="1" dirty="0"/>
        </a:p>
      </dgm:t>
    </dgm:pt>
    <dgm:pt modelId="{49C9B8D5-1645-4855-BE3D-5F5BA2C6E2E0}" type="parTrans" cxnId="{39ABFD5A-3360-4D1F-9A67-376D0977B30F}">
      <dgm:prSet/>
      <dgm:spPr/>
      <dgm:t>
        <a:bodyPr/>
        <a:lstStyle/>
        <a:p>
          <a:endParaRPr lang="ru-RU"/>
        </a:p>
      </dgm:t>
    </dgm:pt>
    <dgm:pt modelId="{8221B85A-7FBF-4FAE-AE6F-0264848C3DC3}" type="sibTrans" cxnId="{39ABFD5A-3360-4D1F-9A67-376D0977B30F}">
      <dgm:prSet/>
      <dgm:spPr/>
      <dgm:t>
        <a:bodyPr/>
        <a:lstStyle/>
        <a:p>
          <a:endParaRPr lang="ru-RU"/>
        </a:p>
      </dgm:t>
    </dgm:pt>
    <dgm:pt modelId="{70B8917D-8F4D-4405-A5FF-D30A471BFB20}">
      <dgm:prSet phldrT="[Текст]"/>
      <dgm:spPr/>
      <dgm:t>
        <a:bodyPr/>
        <a:lstStyle/>
        <a:p>
          <a:r>
            <a:rPr lang="ru-RU" dirty="0" smtClean="0"/>
            <a:t>Муниципальный</a:t>
          </a:r>
        </a:p>
      </dgm:t>
    </dgm:pt>
    <dgm:pt modelId="{0CFDBBA9-37C0-4609-9041-3035755306F6}" type="parTrans" cxnId="{A5AD8CE2-278D-4868-9088-D8611954F616}">
      <dgm:prSet/>
      <dgm:spPr/>
      <dgm:t>
        <a:bodyPr/>
        <a:lstStyle/>
        <a:p>
          <a:endParaRPr lang="ru-RU"/>
        </a:p>
      </dgm:t>
    </dgm:pt>
    <dgm:pt modelId="{4A808BD5-239B-4F7B-9F59-66C745626F86}" type="sibTrans" cxnId="{A5AD8CE2-278D-4868-9088-D8611954F616}">
      <dgm:prSet/>
      <dgm:spPr/>
      <dgm:t>
        <a:bodyPr/>
        <a:lstStyle/>
        <a:p>
          <a:endParaRPr lang="ru-RU"/>
        </a:p>
      </dgm:t>
    </dgm:pt>
    <dgm:pt modelId="{F130535B-99B2-4673-94DB-C2F7BB09E6DB}">
      <dgm:prSet phldrT="[Текст]"/>
      <dgm:spPr/>
      <dgm:t>
        <a:bodyPr/>
        <a:lstStyle/>
        <a:p>
          <a:r>
            <a:rPr lang="ru-RU" dirty="0" smtClean="0"/>
            <a:t>Производственный</a:t>
          </a:r>
        </a:p>
      </dgm:t>
    </dgm:pt>
    <dgm:pt modelId="{8821422A-110C-4E5B-B002-C6500685B5BD}" type="parTrans" cxnId="{DCB02A6F-371B-42CC-BFCC-67AAE70FAEEB}">
      <dgm:prSet/>
      <dgm:spPr/>
      <dgm:t>
        <a:bodyPr/>
        <a:lstStyle/>
        <a:p>
          <a:endParaRPr lang="ru-RU"/>
        </a:p>
      </dgm:t>
    </dgm:pt>
    <dgm:pt modelId="{A82F2503-357D-4621-97C2-4F651424FBC4}" type="sibTrans" cxnId="{DCB02A6F-371B-42CC-BFCC-67AAE70FAEEB}">
      <dgm:prSet/>
      <dgm:spPr/>
      <dgm:t>
        <a:bodyPr/>
        <a:lstStyle/>
        <a:p>
          <a:endParaRPr lang="ru-RU"/>
        </a:p>
      </dgm:t>
    </dgm:pt>
    <dgm:pt modelId="{C2F416BA-DD76-482A-ADDA-66AF22917EC0}">
      <dgm:prSet phldrT="[Текст]"/>
      <dgm:spPr/>
      <dgm:t>
        <a:bodyPr/>
        <a:lstStyle/>
        <a:p>
          <a:r>
            <a:rPr lang="ru-RU" dirty="0" smtClean="0"/>
            <a:t>Общественный</a:t>
          </a:r>
        </a:p>
      </dgm:t>
    </dgm:pt>
    <dgm:pt modelId="{DDD36DFC-8304-4C0B-8E4E-C307E087936F}" type="parTrans" cxnId="{B1EEBCF2-B4E9-4D8A-8F0A-67ABD595948B}">
      <dgm:prSet/>
      <dgm:spPr/>
      <dgm:t>
        <a:bodyPr/>
        <a:lstStyle/>
        <a:p>
          <a:endParaRPr lang="ru-RU"/>
        </a:p>
      </dgm:t>
    </dgm:pt>
    <dgm:pt modelId="{F8AADB49-1BA5-4342-9CA8-C8F548698EF3}" type="sibTrans" cxnId="{B1EEBCF2-B4E9-4D8A-8F0A-67ABD595948B}">
      <dgm:prSet/>
      <dgm:spPr/>
      <dgm:t>
        <a:bodyPr/>
        <a:lstStyle/>
        <a:p>
          <a:endParaRPr lang="ru-RU"/>
        </a:p>
      </dgm:t>
    </dgm:pt>
    <dgm:pt modelId="{383166D3-A6DD-42BC-B1E6-A519F7FB6164}" type="pres">
      <dgm:prSet presAssocID="{BD2AD08B-9EF9-4B8A-8EA3-5D41B538FA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7D2650-14AB-436B-9063-B8A1099194AA}" type="pres">
      <dgm:prSet presAssocID="{890BC6B0-B776-4BD8-BDFE-3DAC0B75B2EA}" presName="vertOne" presStyleCnt="0"/>
      <dgm:spPr/>
      <dgm:t>
        <a:bodyPr/>
        <a:lstStyle/>
        <a:p>
          <a:endParaRPr lang="ru-RU"/>
        </a:p>
      </dgm:t>
    </dgm:pt>
    <dgm:pt modelId="{BD8FB89B-87BE-4682-A60E-A52CEFB85F16}" type="pres">
      <dgm:prSet presAssocID="{890BC6B0-B776-4BD8-BDFE-3DAC0B75B2EA}" presName="txOne" presStyleLbl="node0" presStyleIdx="0" presStyleCnt="1" custLinFactY="-18570" custLinFactNeighborX="-5403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E81C6-63EE-4D08-844D-483D6486992C}" type="pres">
      <dgm:prSet presAssocID="{890BC6B0-B776-4BD8-BDFE-3DAC0B75B2EA}" presName="parTransOne" presStyleCnt="0"/>
      <dgm:spPr/>
      <dgm:t>
        <a:bodyPr/>
        <a:lstStyle/>
        <a:p>
          <a:endParaRPr lang="ru-RU"/>
        </a:p>
      </dgm:t>
    </dgm:pt>
    <dgm:pt modelId="{DCE3EAD8-5B7A-4F60-B92B-C7295DE4DAA1}" type="pres">
      <dgm:prSet presAssocID="{890BC6B0-B776-4BD8-BDFE-3DAC0B75B2EA}" presName="horzOne" presStyleCnt="0"/>
      <dgm:spPr/>
      <dgm:t>
        <a:bodyPr/>
        <a:lstStyle/>
        <a:p>
          <a:endParaRPr lang="ru-RU"/>
        </a:p>
      </dgm:t>
    </dgm:pt>
    <dgm:pt modelId="{D5C4F382-57E2-437E-B95C-F06E561FDDD5}" type="pres">
      <dgm:prSet presAssocID="{7CD7A0E5-4A76-4EEA-96C6-A63BBE3DFDD0}" presName="vertTwo" presStyleCnt="0"/>
      <dgm:spPr/>
      <dgm:t>
        <a:bodyPr/>
        <a:lstStyle/>
        <a:p>
          <a:endParaRPr lang="ru-RU"/>
        </a:p>
      </dgm:t>
    </dgm:pt>
    <dgm:pt modelId="{0197E044-9EA9-4741-8DC6-E55BCBA7EA25}" type="pres">
      <dgm:prSet presAssocID="{7CD7A0E5-4A76-4EEA-96C6-A63BBE3DFDD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9D8CD-3361-4060-B7BD-33405A1581DA}" type="pres">
      <dgm:prSet presAssocID="{7CD7A0E5-4A76-4EEA-96C6-A63BBE3DFDD0}" presName="horzTwo" presStyleCnt="0"/>
      <dgm:spPr/>
      <dgm:t>
        <a:bodyPr/>
        <a:lstStyle/>
        <a:p>
          <a:endParaRPr lang="ru-RU"/>
        </a:p>
      </dgm:t>
    </dgm:pt>
    <dgm:pt modelId="{59676F75-EB3E-4156-96F9-C800DF7E5BBC}" type="pres">
      <dgm:prSet presAssocID="{8221B85A-7FBF-4FAE-AE6F-0264848C3DC3}" presName="sibSpaceTwo" presStyleCnt="0"/>
      <dgm:spPr/>
      <dgm:t>
        <a:bodyPr/>
        <a:lstStyle/>
        <a:p>
          <a:endParaRPr lang="ru-RU"/>
        </a:p>
      </dgm:t>
    </dgm:pt>
    <dgm:pt modelId="{A8BBD3F3-2908-4A30-A373-791D17304FC0}" type="pres">
      <dgm:prSet presAssocID="{70B8917D-8F4D-4405-A5FF-D30A471BFB20}" presName="vertTwo" presStyleCnt="0"/>
      <dgm:spPr/>
      <dgm:t>
        <a:bodyPr/>
        <a:lstStyle/>
        <a:p>
          <a:endParaRPr lang="ru-RU"/>
        </a:p>
      </dgm:t>
    </dgm:pt>
    <dgm:pt modelId="{D8A47FF7-9D45-4149-9BCF-9E47F1029C24}" type="pres">
      <dgm:prSet presAssocID="{70B8917D-8F4D-4405-A5FF-D30A471BFB20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FD07E-4E89-4C7D-A8EF-DC87CAB3DD22}" type="pres">
      <dgm:prSet presAssocID="{70B8917D-8F4D-4405-A5FF-D30A471BFB20}" presName="horzTwo" presStyleCnt="0"/>
      <dgm:spPr/>
      <dgm:t>
        <a:bodyPr/>
        <a:lstStyle/>
        <a:p>
          <a:endParaRPr lang="ru-RU"/>
        </a:p>
      </dgm:t>
    </dgm:pt>
    <dgm:pt modelId="{618602FA-77BE-4AF7-8C25-6E2865C16B9C}" type="pres">
      <dgm:prSet presAssocID="{4A808BD5-239B-4F7B-9F59-66C745626F86}" presName="sibSpaceTwo" presStyleCnt="0"/>
      <dgm:spPr/>
      <dgm:t>
        <a:bodyPr/>
        <a:lstStyle/>
        <a:p>
          <a:endParaRPr lang="ru-RU"/>
        </a:p>
      </dgm:t>
    </dgm:pt>
    <dgm:pt modelId="{19149F78-1676-458C-80D3-AC1628733B31}" type="pres">
      <dgm:prSet presAssocID="{F130535B-99B2-4673-94DB-C2F7BB09E6DB}" presName="vertTwo" presStyleCnt="0"/>
      <dgm:spPr/>
      <dgm:t>
        <a:bodyPr/>
        <a:lstStyle/>
        <a:p>
          <a:endParaRPr lang="ru-RU"/>
        </a:p>
      </dgm:t>
    </dgm:pt>
    <dgm:pt modelId="{85527D2E-BBC7-4124-8AB5-232C226F48A5}" type="pres">
      <dgm:prSet presAssocID="{F130535B-99B2-4673-94DB-C2F7BB09E6DB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3B1375-446F-4209-8338-BC891D850E0D}" type="pres">
      <dgm:prSet presAssocID="{F130535B-99B2-4673-94DB-C2F7BB09E6DB}" presName="horzTwo" presStyleCnt="0"/>
      <dgm:spPr/>
      <dgm:t>
        <a:bodyPr/>
        <a:lstStyle/>
        <a:p>
          <a:endParaRPr lang="ru-RU"/>
        </a:p>
      </dgm:t>
    </dgm:pt>
    <dgm:pt modelId="{2D24213C-8C15-4D5F-9B1E-7FC35967ED96}" type="pres">
      <dgm:prSet presAssocID="{A82F2503-357D-4621-97C2-4F651424FBC4}" presName="sibSpaceTwo" presStyleCnt="0"/>
      <dgm:spPr/>
      <dgm:t>
        <a:bodyPr/>
        <a:lstStyle/>
        <a:p>
          <a:endParaRPr lang="ru-RU"/>
        </a:p>
      </dgm:t>
    </dgm:pt>
    <dgm:pt modelId="{221568F0-460B-494D-8CDB-48027552596E}" type="pres">
      <dgm:prSet presAssocID="{C2F416BA-DD76-482A-ADDA-66AF22917EC0}" presName="vertTwo" presStyleCnt="0"/>
      <dgm:spPr/>
      <dgm:t>
        <a:bodyPr/>
        <a:lstStyle/>
        <a:p>
          <a:endParaRPr lang="ru-RU"/>
        </a:p>
      </dgm:t>
    </dgm:pt>
    <dgm:pt modelId="{130BF432-3133-447A-B081-FDF3AE272A91}" type="pres">
      <dgm:prSet presAssocID="{C2F416BA-DD76-482A-ADDA-66AF22917EC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72200-497E-413D-B2C2-0A93BFD05262}" type="pres">
      <dgm:prSet presAssocID="{C2F416BA-DD76-482A-ADDA-66AF22917EC0}" presName="horzTwo" presStyleCnt="0"/>
      <dgm:spPr/>
      <dgm:t>
        <a:bodyPr/>
        <a:lstStyle/>
        <a:p>
          <a:endParaRPr lang="ru-RU"/>
        </a:p>
      </dgm:t>
    </dgm:pt>
  </dgm:ptLst>
  <dgm:cxnLst>
    <dgm:cxn modelId="{DCB02A6F-371B-42CC-BFCC-67AAE70FAEEB}" srcId="{890BC6B0-B776-4BD8-BDFE-3DAC0B75B2EA}" destId="{F130535B-99B2-4673-94DB-C2F7BB09E6DB}" srcOrd="2" destOrd="0" parTransId="{8821422A-110C-4E5B-B002-C6500685B5BD}" sibTransId="{A82F2503-357D-4621-97C2-4F651424FBC4}"/>
    <dgm:cxn modelId="{B4AFF5F4-876F-4F11-8530-DD97DE204B68}" srcId="{BD2AD08B-9EF9-4B8A-8EA3-5D41B538FADC}" destId="{890BC6B0-B776-4BD8-BDFE-3DAC0B75B2EA}" srcOrd="0" destOrd="0" parTransId="{503D25B9-475A-490E-A963-089F165CAA72}" sibTransId="{6F5159C4-19F0-408B-ACBF-590C5A79BF14}"/>
    <dgm:cxn modelId="{B1EEBCF2-B4E9-4D8A-8F0A-67ABD595948B}" srcId="{890BC6B0-B776-4BD8-BDFE-3DAC0B75B2EA}" destId="{C2F416BA-DD76-482A-ADDA-66AF22917EC0}" srcOrd="3" destOrd="0" parTransId="{DDD36DFC-8304-4C0B-8E4E-C307E087936F}" sibTransId="{F8AADB49-1BA5-4342-9CA8-C8F548698EF3}"/>
    <dgm:cxn modelId="{A5AD8CE2-278D-4868-9088-D8611954F616}" srcId="{890BC6B0-B776-4BD8-BDFE-3DAC0B75B2EA}" destId="{70B8917D-8F4D-4405-A5FF-D30A471BFB20}" srcOrd="1" destOrd="0" parTransId="{0CFDBBA9-37C0-4609-9041-3035755306F6}" sibTransId="{4A808BD5-239B-4F7B-9F59-66C745626F86}"/>
    <dgm:cxn modelId="{4A9E70C0-01CE-46EF-B8D1-141722F290D7}" type="presOf" srcId="{890BC6B0-B776-4BD8-BDFE-3DAC0B75B2EA}" destId="{BD8FB89B-87BE-4682-A60E-A52CEFB85F16}" srcOrd="0" destOrd="0" presId="urn:microsoft.com/office/officeart/2005/8/layout/hierarchy4"/>
    <dgm:cxn modelId="{83496F86-19EE-4F8D-9A8A-768EE603DA77}" type="presOf" srcId="{70B8917D-8F4D-4405-A5FF-D30A471BFB20}" destId="{D8A47FF7-9D45-4149-9BCF-9E47F1029C24}" srcOrd="0" destOrd="0" presId="urn:microsoft.com/office/officeart/2005/8/layout/hierarchy4"/>
    <dgm:cxn modelId="{46798CF6-67D1-4C06-9994-3DF7FFE779BF}" type="presOf" srcId="{BD2AD08B-9EF9-4B8A-8EA3-5D41B538FADC}" destId="{383166D3-A6DD-42BC-B1E6-A519F7FB6164}" srcOrd="0" destOrd="0" presId="urn:microsoft.com/office/officeart/2005/8/layout/hierarchy4"/>
    <dgm:cxn modelId="{8AD42258-14E3-4A71-988C-482DFB053FC3}" type="presOf" srcId="{7CD7A0E5-4A76-4EEA-96C6-A63BBE3DFDD0}" destId="{0197E044-9EA9-4741-8DC6-E55BCBA7EA25}" srcOrd="0" destOrd="0" presId="urn:microsoft.com/office/officeart/2005/8/layout/hierarchy4"/>
    <dgm:cxn modelId="{F94BB287-CE01-4644-B3FE-27D790496443}" type="presOf" srcId="{F130535B-99B2-4673-94DB-C2F7BB09E6DB}" destId="{85527D2E-BBC7-4124-8AB5-232C226F48A5}" srcOrd="0" destOrd="0" presId="urn:microsoft.com/office/officeart/2005/8/layout/hierarchy4"/>
    <dgm:cxn modelId="{857042D7-E7FE-443E-ACE0-26F1F5826C09}" type="presOf" srcId="{C2F416BA-DD76-482A-ADDA-66AF22917EC0}" destId="{130BF432-3133-447A-B081-FDF3AE272A91}" srcOrd="0" destOrd="0" presId="urn:microsoft.com/office/officeart/2005/8/layout/hierarchy4"/>
    <dgm:cxn modelId="{39ABFD5A-3360-4D1F-9A67-376D0977B30F}" srcId="{890BC6B0-B776-4BD8-BDFE-3DAC0B75B2EA}" destId="{7CD7A0E5-4A76-4EEA-96C6-A63BBE3DFDD0}" srcOrd="0" destOrd="0" parTransId="{49C9B8D5-1645-4855-BE3D-5F5BA2C6E2E0}" sibTransId="{8221B85A-7FBF-4FAE-AE6F-0264848C3DC3}"/>
    <dgm:cxn modelId="{F6DB41EB-B3EF-40FB-9430-C1FBBE4AB30E}" type="presParOf" srcId="{383166D3-A6DD-42BC-B1E6-A519F7FB6164}" destId="{817D2650-14AB-436B-9063-B8A1099194AA}" srcOrd="0" destOrd="0" presId="urn:microsoft.com/office/officeart/2005/8/layout/hierarchy4"/>
    <dgm:cxn modelId="{084ED337-2629-4FF3-B2CE-0015065114A1}" type="presParOf" srcId="{817D2650-14AB-436B-9063-B8A1099194AA}" destId="{BD8FB89B-87BE-4682-A60E-A52CEFB85F16}" srcOrd="0" destOrd="0" presId="urn:microsoft.com/office/officeart/2005/8/layout/hierarchy4"/>
    <dgm:cxn modelId="{90B1679E-F751-4F69-AB78-B44F0314324A}" type="presParOf" srcId="{817D2650-14AB-436B-9063-B8A1099194AA}" destId="{934E81C6-63EE-4D08-844D-483D6486992C}" srcOrd="1" destOrd="0" presId="urn:microsoft.com/office/officeart/2005/8/layout/hierarchy4"/>
    <dgm:cxn modelId="{E27542EE-4A13-40CE-94DD-0AD77DF70D47}" type="presParOf" srcId="{817D2650-14AB-436B-9063-B8A1099194AA}" destId="{DCE3EAD8-5B7A-4F60-B92B-C7295DE4DAA1}" srcOrd="2" destOrd="0" presId="urn:microsoft.com/office/officeart/2005/8/layout/hierarchy4"/>
    <dgm:cxn modelId="{70341BE2-DC6D-47F5-A0C6-F1C2CC2C451C}" type="presParOf" srcId="{DCE3EAD8-5B7A-4F60-B92B-C7295DE4DAA1}" destId="{D5C4F382-57E2-437E-B95C-F06E561FDDD5}" srcOrd="0" destOrd="0" presId="urn:microsoft.com/office/officeart/2005/8/layout/hierarchy4"/>
    <dgm:cxn modelId="{0021438E-DA59-47A4-BB9F-F45A3B2549C6}" type="presParOf" srcId="{D5C4F382-57E2-437E-B95C-F06E561FDDD5}" destId="{0197E044-9EA9-4741-8DC6-E55BCBA7EA25}" srcOrd="0" destOrd="0" presId="urn:microsoft.com/office/officeart/2005/8/layout/hierarchy4"/>
    <dgm:cxn modelId="{6E0C5871-51DB-4AD0-B9B0-EF8769EAB104}" type="presParOf" srcId="{D5C4F382-57E2-437E-B95C-F06E561FDDD5}" destId="{8599D8CD-3361-4060-B7BD-33405A1581DA}" srcOrd="1" destOrd="0" presId="urn:microsoft.com/office/officeart/2005/8/layout/hierarchy4"/>
    <dgm:cxn modelId="{341C9929-683F-41C0-A810-E421612E1ED5}" type="presParOf" srcId="{DCE3EAD8-5B7A-4F60-B92B-C7295DE4DAA1}" destId="{59676F75-EB3E-4156-96F9-C800DF7E5BBC}" srcOrd="1" destOrd="0" presId="urn:microsoft.com/office/officeart/2005/8/layout/hierarchy4"/>
    <dgm:cxn modelId="{4F514A6F-D2A9-40BC-BCD1-F306F41D2ABB}" type="presParOf" srcId="{DCE3EAD8-5B7A-4F60-B92B-C7295DE4DAA1}" destId="{A8BBD3F3-2908-4A30-A373-791D17304FC0}" srcOrd="2" destOrd="0" presId="urn:microsoft.com/office/officeart/2005/8/layout/hierarchy4"/>
    <dgm:cxn modelId="{8CD3772B-E7CC-4CBC-90BD-E58EE1ECA090}" type="presParOf" srcId="{A8BBD3F3-2908-4A30-A373-791D17304FC0}" destId="{D8A47FF7-9D45-4149-9BCF-9E47F1029C24}" srcOrd="0" destOrd="0" presId="urn:microsoft.com/office/officeart/2005/8/layout/hierarchy4"/>
    <dgm:cxn modelId="{1F7B21FA-4838-4F0F-9740-97192E91CCF7}" type="presParOf" srcId="{A8BBD3F3-2908-4A30-A373-791D17304FC0}" destId="{4DAFD07E-4E89-4C7D-A8EF-DC87CAB3DD22}" srcOrd="1" destOrd="0" presId="urn:microsoft.com/office/officeart/2005/8/layout/hierarchy4"/>
    <dgm:cxn modelId="{A7082CAE-7BCB-4C3A-95EE-39BAB8F3F143}" type="presParOf" srcId="{DCE3EAD8-5B7A-4F60-B92B-C7295DE4DAA1}" destId="{618602FA-77BE-4AF7-8C25-6E2865C16B9C}" srcOrd="3" destOrd="0" presId="urn:microsoft.com/office/officeart/2005/8/layout/hierarchy4"/>
    <dgm:cxn modelId="{2308776E-D49D-4ECD-95F3-C8BE7551B2FE}" type="presParOf" srcId="{DCE3EAD8-5B7A-4F60-B92B-C7295DE4DAA1}" destId="{19149F78-1676-458C-80D3-AC1628733B31}" srcOrd="4" destOrd="0" presId="urn:microsoft.com/office/officeart/2005/8/layout/hierarchy4"/>
    <dgm:cxn modelId="{F953AA5B-7453-47A4-9090-3554B52F835A}" type="presParOf" srcId="{19149F78-1676-458C-80D3-AC1628733B31}" destId="{85527D2E-BBC7-4124-8AB5-232C226F48A5}" srcOrd="0" destOrd="0" presId="urn:microsoft.com/office/officeart/2005/8/layout/hierarchy4"/>
    <dgm:cxn modelId="{9B4A1443-D14E-4540-B04F-7F60A194DD36}" type="presParOf" srcId="{19149F78-1676-458C-80D3-AC1628733B31}" destId="{D93B1375-446F-4209-8338-BC891D850E0D}" srcOrd="1" destOrd="0" presId="urn:microsoft.com/office/officeart/2005/8/layout/hierarchy4"/>
    <dgm:cxn modelId="{31CCC93F-61A7-492E-B6E6-F57F196D98FE}" type="presParOf" srcId="{DCE3EAD8-5B7A-4F60-B92B-C7295DE4DAA1}" destId="{2D24213C-8C15-4D5F-9B1E-7FC35967ED96}" srcOrd="5" destOrd="0" presId="urn:microsoft.com/office/officeart/2005/8/layout/hierarchy4"/>
    <dgm:cxn modelId="{94D8A7AC-F934-4E61-9447-FB684439D5EB}" type="presParOf" srcId="{DCE3EAD8-5B7A-4F60-B92B-C7295DE4DAA1}" destId="{221568F0-460B-494D-8CDB-48027552596E}" srcOrd="6" destOrd="0" presId="urn:microsoft.com/office/officeart/2005/8/layout/hierarchy4"/>
    <dgm:cxn modelId="{273F0246-80F5-4908-87A0-59FFD767B29A}" type="presParOf" srcId="{221568F0-460B-494D-8CDB-48027552596E}" destId="{130BF432-3133-447A-B081-FDF3AE272A91}" srcOrd="0" destOrd="0" presId="urn:microsoft.com/office/officeart/2005/8/layout/hierarchy4"/>
    <dgm:cxn modelId="{6E4C1A27-FE31-45F4-9AD5-CE4B697D60E5}" type="presParOf" srcId="{221568F0-460B-494D-8CDB-48027552596E}" destId="{7C772200-497E-413D-B2C2-0A93BFD052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D9344-3F7A-462E-BFBF-55FDEFE51933}" type="doc">
      <dgm:prSet loTypeId="urn:microsoft.com/office/officeart/2005/8/layout/pyramid3" loCatId="pyramid" qsTypeId="urn:microsoft.com/office/officeart/2005/8/quickstyle/simple5" qsCatId="simple" csTypeId="urn:microsoft.com/office/officeart/2005/8/colors/accent0_3" csCatId="mainScheme" phldr="1"/>
      <dgm:spPr/>
    </dgm:pt>
    <dgm:pt modelId="{B135BD18-A3FE-452F-9367-48578820634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Государственный контроль</a:t>
          </a:r>
          <a:endParaRPr lang="ru-RU" dirty="0">
            <a:solidFill>
              <a:schemeClr val="bg1"/>
            </a:solidFill>
          </a:endParaRPr>
        </a:p>
      </dgm:t>
    </dgm:pt>
    <dgm:pt modelId="{668303B1-1AD4-411B-9AA6-E1699CC8DD97}" type="parTrans" cxnId="{B9BFAF09-D2C6-4166-B4F4-4B5B91774860}">
      <dgm:prSet/>
      <dgm:spPr/>
      <dgm:t>
        <a:bodyPr/>
        <a:lstStyle/>
        <a:p>
          <a:endParaRPr lang="ru-RU"/>
        </a:p>
      </dgm:t>
    </dgm:pt>
    <dgm:pt modelId="{880A603F-9424-46B9-A450-C45BA8B62429}" type="sibTrans" cxnId="{B9BFAF09-D2C6-4166-B4F4-4B5B91774860}">
      <dgm:prSet/>
      <dgm:spPr/>
      <dgm:t>
        <a:bodyPr/>
        <a:lstStyle/>
        <a:p>
          <a:endParaRPr lang="ru-RU"/>
        </a:p>
      </dgm:t>
    </dgm:pt>
    <dgm:pt modelId="{4B51D2B3-199B-4697-878B-CBB6E0700BF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Финансовый контроль</a:t>
          </a:r>
          <a:endParaRPr lang="ru-RU" dirty="0">
            <a:solidFill>
              <a:schemeClr val="bg1"/>
            </a:solidFill>
          </a:endParaRPr>
        </a:p>
      </dgm:t>
    </dgm:pt>
    <dgm:pt modelId="{089E8749-7702-4CE6-8280-3B6396108DA0}" type="parTrans" cxnId="{3589853D-C376-4EBF-ADA3-A9A8EE1D7BB9}">
      <dgm:prSet/>
      <dgm:spPr/>
      <dgm:t>
        <a:bodyPr/>
        <a:lstStyle/>
        <a:p>
          <a:endParaRPr lang="ru-RU"/>
        </a:p>
      </dgm:t>
    </dgm:pt>
    <dgm:pt modelId="{016F11CD-97C7-445F-A9D0-E6F0CD39D978}" type="sibTrans" cxnId="{3589853D-C376-4EBF-ADA3-A9A8EE1D7BB9}">
      <dgm:prSet/>
      <dgm:spPr/>
      <dgm:t>
        <a:bodyPr/>
        <a:lstStyle/>
        <a:p>
          <a:endParaRPr lang="ru-RU"/>
        </a:p>
      </dgm:t>
    </dgm:pt>
    <dgm:pt modelId="{2F12AA44-EA70-48AD-AD04-D6D646629D5D}">
      <dgm:prSet phldrT="[Текст]"/>
      <dgm:spPr/>
      <dgm:t>
        <a:bodyPr anchor="t"/>
        <a:lstStyle/>
        <a:p>
          <a:r>
            <a:rPr lang="ru-RU" dirty="0" smtClean="0">
              <a:solidFill>
                <a:schemeClr val="bg1"/>
              </a:solidFill>
            </a:rPr>
            <a:t>Налоговый контроль</a:t>
          </a:r>
          <a:endParaRPr lang="ru-RU" dirty="0">
            <a:solidFill>
              <a:schemeClr val="bg1"/>
            </a:solidFill>
          </a:endParaRPr>
        </a:p>
      </dgm:t>
    </dgm:pt>
    <dgm:pt modelId="{6313CC91-5E56-4419-8F51-426227EF6F16}" type="parTrans" cxnId="{A5EA0AC5-06A0-4D36-B8F9-EDD725930B8E}">
      <dgm:prSet/>
      <dgm:spPr/>
      <dgm:t>
        <a:bodyPr/>
        <a:lstStyle/>
        <a:p>
          <a:endParaRPr lang="ru-RU"/>
        </a:p>
      </dgm:t>
    </dgm:pt>
    <dgm:pt modelId="{5B49C0A1-01AE-45B0-9930-D842BDAF40FD}" type="sibTrans" cxnId="{A5EA0AC5-06A0-4D36-B8F9-EDD725930B8E}">
      <dgm:prSet/>
      <dgm:spPr/>
      <dgm:t>
        <a:bodyPr/>
        <a:lstStyle/>
        <a:p>
          <a:endParaRPr lang="ru-RU"/>
        </a:p>
      </dgm:t>
    </dgm:pt>
    <dgm:pt modelId="{24286208-6316-4661-A4B5-51584581A3AA}" type="pres">
      <dgm:prSet presAssocID="{9ADD9344-3F7A-462E-BFBF-55FDEFE51933}" presName="Name0" presStyleCnt="0">
        <dgm:presLayoutVars>
          <dgm:dir/>
          <dgm:animLvl val="lvl"/>
          <dgm:resizeHandles val="exact"/>
        </dgm:presLayoutVars>
      </dgm:prSet>
      <dgm:spPr/>
    </dgm:pt>
    <dgm:pt modelId="{2FEF754A-A837-4FA2-8C9E-B848A1058C0A}" type="pres">
      <dgm:prSet presAssocID="{B135BD18-A3FE-452F-9367-485788206344}" presName="Name8" presStyleCnt="0"/>
      <dgm:spPr/>
    </dgm:pt>
    <dgm:pt modelId="{2BE4AE0D-7391-4D67-9101-F8456203621B}" type="pres">
      <dgm:prSet presAssocID="{B135BD18-A3FE-452F-9367-485788206344}" presName="level" presStyleLbl="node1" presStyleIdx="0" presStyleCnt="3" custScaleX="92771" custScaleY="75302" custLinFactNeighborY="30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588ED-126B-4BE8-B743-D84C164F6DB5}" type="pres">
      <dgm:prSet presAssocID="{B135BD18-A3FE-452F-9367-4857882063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ECA05-A4C9-43F8-B9A5-03608E3CBCCE}" type="pres">
      <dgm:prSet presAssocID="{4B51D2B3-199B-4697-878B-CBB6E0700BF2}" presName="Name8" presStyleCnt="0"/>
      <dgm:spPr/>
    </dgm:pt>
    <dgm:pt modelId="{2BC29469-6A7E-4DA2-92F6-7892448531A1}" type="pres">
      <dgm:prSet presAssocID="{4B51D2B3-199B-4697-878B-CBB6E0700BF2}" presName="level" presStyleLbl="node1" presStyleIdx="1" presStyleCnt="3" custScaleX="90877" custScaleY="42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3A1CC-5A1F-409E-9C9F-F647AB436E8B}" type="pres">
      <dgm:prSet presAssocID="{4B51D2B3-199B-4697-878B-CBB6E0700B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D622F-B7B3-46EA-AE09-7F080DE328BE}" type="pres">
      <dgm:prSet presAssocID="{2F12AA44-EA70-48AD-AD04-D6D646629D5D}" presName="Name8" presStyleCnt="0"/>
      <dgm:spPr/>
    </dgm:pt>
    <dgm:pt modelId="{1ACD6ACD-9C90-4613-8F05-1AA6E0927CCF}" type="pres">
      <dgm:prSet presAssocID="{2F12AA44-EA70-48AD-AD04-D6D646629D5D}" presName="level" presStyleLbl="node1" presStyleIdx="2" presStyleCnt="3" custScaleX="90190" custScaleY="68751" custLinFactNeighborX="933" custLinFactNeighborY="-22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B6DFC-A741-4E02-9B4B-DE0976C91706}" type="pres">
      <dgm:prSet presAssocID="{2F12AA44-EA70-48AD-AD04-D6D646629D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7E35F-B8D5-48AC-98FC-CC23AFF94DA2}" type="presOf" srcId="{B135BD18-A3FE-452F-9367-485788206344}" destId="{3B2588ED-126B-4BE8-B743-D84C164F6DB5}" srcOrd="1" destOrd="0" presId="urn:microsoft.com/office/officeart/2005/8/layout/pyramid3"/>
    <dgm:cxn modelId="{2C875E58-B7BF-43B9-979A-22AEED7B19C6}" type="presOf" srcId="{B135BD18-A3FE-452F-9367-485788206344}" destId="{2BE4AE0D-7391-4D67-9101-F8456203621B}" srcOrd="0" destOrd="0" presId="urn:microsoft.com/office/officeart/2005/8/layout/pyramid3"/>
    <dgm:cxn modelId="{34BEB698-C86E-4E97-92FA-D46307EDAFDF}" type="presOf" srcId="{9ADD9344-3F7A-462E-BFBF-55FDEFE51933}" destId="{24286208-6316-4661-A4B5-51584581A3AA}" srcOrd="0" destOrd="0" presId="urn:microsoft.com/office/officeart/2005/8/layout/pyramid3"/>
    <dgm:cxn modelId="{3589853D-C376-4EBF-ADA3-A9A8EE1D7BB9}" srcId="{9ADD9344-3F7A-462E-BFBF-55FDEFE51933}" destId="{4B51D2B3-199B-4697-878B-CBB6E0700BF2}" srcOrd="1" destOrd="0" parTransId="{089E8749-7702-4CE6-8280-3B6396108DA0}" sibTransId="{016F11CD-97C7-445F-A9D0-E6F0CD39D978}"/>
    <dgm:cxn modelId="{A5EA0AC5-06A0-4D36-B8F9-EDD725930B8E}" srcId="{9ADD9344-3F7A-462E-BFBF-55FDEFE51933}" destId="{2F12AA44-EA70-48AD-AD04-D6D646629D5D}" srcOrd="2" destOrd="0" parTransId="{6313CC91-5E56-4419-8F51-426227EF6F16}" sibTransId="{5B49C0A1-01AE-45B0-9930-D842BDAF40FD}"/>
    <dgm:cxn modelId="{B9BFAF09-D2C6-4166-B4F4-4B5B91774860}" srcId="{9ADD9344-3F7A-462E-BFBF-55FDEFE51933}" destId="{B135BD18-A3FE-452F-9367-485788206344}" srcOrd="0" destOrd="0" parTransId="{668303B1-1AD4-411B-9AA6-E1699CC8DD97}" sibTransId="{880A603F-9424-46B9-A450-C45BA8B62429}"/>
    <dgm:cxn modelId="{1B498705-8F39-45C6-B468-7F0357F86145}" type="presOf" srcId="{4B51D2B3-199B-4697-878B-CBB6E0700BF2}" destId="{2BC29469-6A7E-4DA2-92F6-7892448531A1}" srcOrd="0" destOrd="0" presId="urn:microsoft.com/office/officeart/2005/8/layout/pyramid3"/>
    <dgm:cxn modelId="{C4B63E5C-D364-456B-ADB2-36D711278AAE}" type="presOf" srcId="{2F12AA44-EA70-48AD-AD04-D6D646629D5D}" destId="{D97B6DFC-A741-4E02-9B4B-DE0976C91706}" srcOrd="1" destOrd="0" presId="urn:microsoft.com/office/officeart/2005/8/layout/pyramid3"/>
    <dgm:cxn modelId="{D9D0A13A-8E44-41B4-9075-5D8DA5D81205}" type="presOf" srcId="{2F12AA44-EA70-48AD-AD04-D6D646629D5D}" destId="{1ACD6ACD-9C90-4613-8F05-1AA6E0927CCF}" srcOrd="0" destOrd="0" presId="urn:microsoft.com/office/officeart/2005/8/layout/pyramid3"/>
    <dgm:cxn modelId="{99FDE392-688C-4E08-A6E5-E41F3119A78F}" type="presOf" srcId="{4B51D2B3-199B-4697-878B-CBB6E0700BF2}" destId="{F863A1CC-5A1F-409E-9C9F-F647AB436E8B}" srcOrd="1" destOrd="0" presId="urn:microsoft.com/office/officeart/2005/8/layout/pyramid3"/>
    <dgm:cxn modelId="{BD29D76F-9D0A-4239-B8A6-31BEE56AA411}" type="presParOf" srcId="{24286208-6316-4661-A4B5-51584581A3AA}" destId="{2FEF754A-A837-4FA2-8C9E-B848A1058C0A}" srcOrd="0" destOrd="0" presId="urn:microsoft.com/office/officeart/2005/8/layout/pyramid3"/>
    <dgm:cxn modelId="{E9AC340C-C9AE-4A11-B56C-27F96531098C}" type="presParOf" srcId="{2FEF754A-A837-4FA2-8C9E-B848A1058C0A}" destId="{2BE4AE0D-7391-4D67-9101-F8456203621B}" srcOrd="0" destOrd="0" presId="urn:microsoft.com/office/officeart/2005/8/layout/pyramid3"/>
    <dgm:cxn modelId="{5FCA9A36-7448-4F3B-8879-CB4C9E9DD11D}" type="presParOf" srcId="{2FEF754A-A837-4FA2-8C9E-B848A1058C0A}" destId="{3B2588ED-126B-4BE8-B743-D84C164F6DB5}" srcOrd="1" destOrd="0" presId="urn:microsoft.com/office/officeart/2005/8/layout/pyramid3"/>
    <dgm:cxn modelId="{14CAD020-D65E-4781-AA78-1FCEBA28A0B0}" type="presParOf" srcId="{24286208-6316-4661-A4B5-51584581A3AA}" destId="{8DBECA05-A4C9-43F8-B9A5-03608E3CBCCE}" srcOrd="1" destOrd="0" presId="urn:microsoft.com/office/officeart/2005/8/layout/pyramid3"/>
    <dgm:cxn modelId="{C32A160E-D0C7-4CA1-9361-53AB3A231984}" type="presParOf" srcId="{8DBECA05-A4C9-43F8-B9A5-03608E3CBCCE}" destId="{2BC29469-6A7E-4DA2-92F6-7892448531A1}" srcOrd="0" destOrd="0" presId="urn:microsoft.com/office/officeart/2005/8/layout/pyramid3"/>
    <dgm:cxn modelId="{9A197341-D1DA-485C-9D6A-573EC3A4DB68}" type="presParOf" srcId="{8DBECA05-A4C9-43F8-B9A5-03608E3CBCCE}" destId="{F863A1CC-5A1F-409E-9C9F-F647AB436E8B}" srcOrd="1" destOrd="0" presId="urn:microsoft.com/office/officeart/2005/8/layout/pyramid3"/>
    <dgm:cxn modelId="{72CD3872-825C-4D2F-8BFB-5FC63C96FDA1}" type="presParOf" srcId="{24286208-6316-4661-A4B5-51584581A3AA}" destId="{F31D622F-B7B3-46EA-AE09-7F080DE328BE}" srcOrd="2" destOrd="0" presId="urn:microsoft.com/office/officeart/2005/8/layout/pyramid3"/>
    <dgm:cxn modelId="{6E4EAA26-FD07-446A-8432-54882370DFA4}" type="presParOf" srcId="{F31D622F-B7B3-46EA-AE09-7F080DE328BE}" destId="{1ACD6ACD-9C90-4613-8F05-1AA6E0927CCF}" srcOrd="0" destOrd="0" presId="urn:microsoft.com/office/officeart/2005/8/layout/pyramid3"/>
    <dgm:cxn modelId="{6148DD89-24D7-4E5B-A1AC-0DA3ED300532}" type="presParOf" srcId="{F31D622F-B7B3-46EA-AE09-7F080DE328BE}" destId="{D97B6DFC-A741-4E02-9B4B-DE0976C9170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A7F039-D92F-41DC-9839-E08BC882CEB8}" type="doc">
      <dgm:prSet loTypeId="urn:microsoft.com/office/officeart/2005/8/layout/v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78FAE28-5E8A-442F-BE9E-2D5A76328BDB}">
      <dgm:prSet/>
      <dgm:spPr/>
      <dgm:t>
        <a:bodyPr/>
        <a:lstStyle/>
        <a:p>
          <a:pPr rtl="0"/>
          <a:r>
            <a:rPr lang="ru-RU" dirty="0" smtClean="0"/>
            <a:t>1 уровень — Конституция Российской Федерации (ст.57,71,75), </a:t>
          </a:r>
          <a:endParaRPr lang="ru-RU" dirty="0"/>
        </a:p>
      </dgm:t>
    </dgm:pt>
    <dgm:pt modelId="{0BBD1513-B530-4FEB-AECC-9529D9B06FA9}" type="parTrans" cxnId="{47FEE63B-6290-4FF1-A5C0-24FD0DB11719}">
      <dgm:prSet/>
      <dgm:spPr/>
      <dgm:t>
        <a:bodyPr/>
        <a:lstStyle/>
        <a:p>
          <a:endParaRPr lang="ru-RU"/>
        </a:p>
      </dgm:t>
    </dgm:pt>
    <dgm:pt modelId="{08EA2173-2C96-4B2E-B1DF-AF485989A2D6}" type="sibTrans" cxnId="{47FEE63B-6290-4FF1-A5C0-24FD0DB11719}">
      <dgm:prSet/>
      <dgm:spPr/>
      <dgm:t>
        <a:bodyPr/>
        <a:lstStyle/>
        <a:p>
          <a:endParaRPr lang="ru-RU"/>
        </a:p>
      </dgm:t>
    </dgm:pt>
    <dgm:pt modelId="{D83D0477-132D-40D5-912B-8750C60373A4}">
      <dgm:prSet/>
      <dgm:spPr/>
      <dgm:t>
        <a:bodyPr/>
        <a:lstStyle/>
        <a:p>
          <a:pPr rtl="0"/>
          <a:r>
            <a:rPr lang="ru-RU" smtClean="0"/>
            <a:t>2 уровень — международные акты (Лимская декларация 1977г.), </a:t>
          </a:r>
          <a:endParaRPr lang="ru-RU"/>
        </a:p>
      </dgm:t>
    </dgm:pt>
    <dgm:pt modelId="{66C65CF5-71C0-4DB0-ACB8-BB18A62D564F}" type="parTrans" cxnId="{B8F473BB-6ECB-4974-A7EB-23FE533A91A5}">
      <dgm:prSet/>
      <dgm:spPr/>
      <dgm:t>
        <a:bodyPr/>
        <a:lstStyle/>
        <a:p>
          <a:endParaRPr lang="ru-RU"/>
        </a:p>
      </dgm:t>
    </dgm:pt>
    <dgm:pt modelId="{8263F539-1E0C-4FA4-A8FA-89A5948EF5D4}" type="sibTrans" cxnId="{B8F473BB-6ECB-4974-A7EB-23FE533A91A5}">
      <dgm:prSet/>
      <dgm:spPr/>
      <dgm:t>
        <a:bodyPr/>
        <a:lstStyle/>
        <a:p>
          <a:endParaRPr lang="ru-RU"/>
        </a:p>
      </dgm:t>
    </dgm:pt>
    <dgm:pt modelId="{440C2532-5918-42B8-8B37-28BB1334D790}">
      <dgm:prSet/>
      <dgm:spPr/>
      <dgm:t>
        <a:bodyPr/>
        <a:lstStyle/>
        <a:p>
          <a:pPr rtl="0"/>
          <a:r>
            <a:rPr lang="ru-RU" smtClean="0"/>
            <a:t>3 уровень — Налоговый кодекс (гл.14)  и иные федеральные законы; </a:t>
          </a:r>
          <a:endParaRPr lang="ru-RU"/>
        </a:p>
      </dgm:t>
    </dgm:pt>
    <dgm:pt modelId="{CC103057-25C5-4E2E-A991-5346AB11B570}" type="parTrans" cxnId="{0DAD9E39-071A-498F-92B3-E6464E502E7D}">
      <dgm:prSet/>
      <dgm:spPr/>
      <dgm:t>
        <a:bodyPr/>
        <a:lstStyle/>
        <a:p>
          <a:endParaRPr lang="ru-RU"/>
        </a:p>
      </dgm:t>
    </dgm:pt>
    <dgm:pt modelId="{3A759377-82BC-4939-9FD0-04FB2BE51415}" type="sibTrans" cxnId="{0DAD9E39-071A-498F-92B3-E6464E502E7D}">
      <dgm:prSet/>
      <dgm:spPr/>
      <dgm:t>
        <a:bodyPr/>
        <a:lstStyle/>
        <a:p>
          <a:endParaRPr lang="ru-RU"/>
        </a:p>
      </dgm:t>
    </dgm:pt>
    <dgm:pt modelId="{C792AA8C-CBC5-48CB-A68A-A88E349D5350}">
      <dgm:prSet/>
      <dgm:spPr/>
      <dgm:t>
        <a:bodyPr/>
        <a:lstStyle/>
        <a:p>
          <a:pPr rtl="0"/>
          <a:r>
            <a:rPr lang="ru-RU" dirty="0" smtClean="0"/>
            <a:t>4 уровень — подзаконные нормативные правовые акты и иные официальные документы (</a:t>
          </a:r>
          <a:r>
            <a:rPr lang="ru-RU" dirty="0" err="1" smtClean="0"/>
            <a:t>Постановл.Прав-ва</a:t>
          </a:r>
          <a:r>
            <a:rPr lang="ru-RU" dirty="0" smtClean="0"/>
            <a:t> №506, акты Минфина)</a:t>
          </a:r>
          <a:endParaRPr lang="ru-RU" dirty="0"/>
        </a:p>
      </dgm:t>
    </dgm:pt>
    <dgm:pt modelId="{67DF0124-1E8E-436A-B1D2-A47019CD4F47}" type="parTrans" cxnId="{CC410E85-FCA5-45EE-B562-0EE1AFF51EDC}">
      <dgm:prSet/>
      <dgm:spPr/>
      <dgm:t>
        <a:bodyPr/>
        <a:lstStyle/>
        <a:p>
          <a:endParaRPr lang="ru-RU"/>
        </a:p>
      </dgm:t>
    </dgm:pt>
    <dgm:pt modelId="{E0DBBC33-6BA1-4483-A60F-E6E9012E04AD}" type="sibTrans" cxnId="{CC410E85-FCA5-45EE-B562-0EE1AFF51EDC}">
      <dgm:prSet/>
      <dgm:spPr/>
      <dgm:t>
        <a:bodyPr/>
        <a:lstStyle/>
        <a:p>
          <a:endParaRPr lang="ru-RU"/>
        </a:p>
      </dgm:t>
    </dgm:pt>
    <dgm:pt modelId="{DEC40511-10C8-4E76-BF47-3DA8829B35E3}" type="pres">
      <dgm:prSet presAssocID="{A5A7F039-D92F-41DC-9839-E08BC882CE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2D4F9-E3B2-4927-AE33-C02CC6FC07FA}" type="pres">
      <dgm:prSet presAssocID="{A5A7F039-D92F-41DC-9839-E08BC882CEB8}" presName="dummyMaxCanvas" presStyleCnt="0">
        <dgm:presLayoutVars/>
      </dgm:prSet>
      <dgm:spPr/>
    </dgm:pt>
    <dgm:pt modelId="{FE72882F-227E-4586-8023-FBC92A66E901}" type="pres">
      <dgm:prSet presAssocID="{A5A7F039-D92F-41DC-9839-E08BC882CEB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8F48E-64DC-4921-9BDE-2DE1DF66BAB1}" type="pres">
      <dgm:prSet presAssocID="{A5A7F039-D92F-41DC-9839-E08BC882CEB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C8F60-7469-4A6D-8826-86BBB1FCAE9A}" type="pres">
      <dgm:prSet presAssocID="{A5A7F039-D92F-41DC-9839-E08BC882CEB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D314F-D56C-4E56-9B9D-BA2BFBE7C139}" type="pres">
      <dgm:prSet presAssocID="{A5A7F039-D92F-41DC-9839-E08BC882CEB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09B38-1E8A-46EF-B1C1-70FBE19B3913}" type="pres">
      <dgm:prSet presAssocID="{A5A7F039-D92F-41DC-9839-E08BC882CEB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35238-3778-4F89-91C1-D025E49F0D45}" type="pres">
      <dgm:prSet presAssocID="{A5A7F039-D92F-41DC-9839-E08BC882CEB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98F76-7C10-4F86-A3BE-E09F352765F2}" type="pres">
      <dgm:prSet presAssocID="{A5A7F039-D92F-41DC-9839-E08BC882CEB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0756A-1441-4CB9-97EA-F266BA63BB40}" type="pres">
      <dgm:prSet presAssocID="{A5A7F039-D92F-41DC-9839-E08BC882CEB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7D28F-BD8C-4A41-92F6-DAA96DB35721}" type="pres">
      <dgm:prSet presAssocID="{A5A7F039-D92F-41DC-9839-E08BC882CEB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9DF71-71EE-4D70-85CA-B43AC7FE5E8E}" type="pres">
      <dgm:prSet presAssocID="{A5A7F039-D92F-41DC-9839-E08BC882CEB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391D6-60BE-4313-812E-794A8E3012E4}" type="pres">
      <dgm:prSet presAssocID="{A5A7F039-D92F-41DC-9839-E08BC882CEB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95912-FEF6-45FC-8716-17CA6FDFD017}" type="presOf" srcId="{8263F539-1E0C-4FA4-A8FA-89A5948EF5D4}" destId="{F6635238-3778-4F89-91C1-D025E49F0D45}" srcOrd="0" destOrd="0" presId="urn:microsoft.com/office/officeart/2005/8/layout/vProcess5"/>
    <dgm:cxn modelId="{B8F473BB-6ECB-4974-A7EB-23FE533A91A5}" srcId="{A5A7F039-D92F-41DC-9839-E08BC882CEB8}" destId="{D83D0477-132D-40D5-912B-8750C60373A4}" srcOrd="1" destOrd="0" parTransId="{66C65CF5-71C0-4DB0-ACB8-BB18A62D564F}" sibTransId="{8263F539-1E0C-4FA4-A8FA-89A5948EF5D4}"/>
    <dgm:cxn modelId="{FA2C471E-A174-4324-BFE8-4ACF96920FFF}" type="presOf" srcId="{C792AA8C-CBC5-48CB-A68A-A88E349D5350}" destId="{B8B391D6-60BE-4313-812E-794A8E3012E4}" srcOrd="1" destOrd="0" presId="urn:microsoft.com/office/officeart/2005/8/layout/vProcess5"/>
    <dgm:cxn modelId="{36878C4E-8092-4773-A2DC-FB19AD593121}" type="presOf" srcId="{440C2532-5918-42B8-8B37-28BB1334D790}" destId="{1AF9DF71-71EE-4D70-85CA-B43AC7FE5E8E}" srcOrd="1" destOrd="0" presId="urn:microsoft.com/office/officeart/2005/8/layout/vProcess5"/>
    <dgm:cxn modelId="{CD43D244-98F9-4240-820C-589923757830}" type="presOf" srcId="{440C2532-5918-42B8-8B37-28BB1334D790}" destId="{482C8F60-7469-4A6D-8826-86BBB1FCAE9A}" srcOrd="0" destOrd="0" presId="urn:microsoft.com/office/officeart/2005/8/layout/vProcess5"/>
    <dgm:cxn modelId="{471CED84-2742-4CF8-AB5D-60AE6115F53C}" type="presOf" srcId="{3A759377-82BC-4939-9FD0-04FB2BE51415}" destId="{9D198F76-7C10-4F86-A3BE-E09F352765F2}" srcOrd="0" destOrd="0" presId="urn:microsoft.com/office/officeart/2005/8/layout/vProcess5"/>
    <dgm:cxn modelId="{CC410E85-FCA5-45EE-B562-0EE1AFF51EDC}" srcId="{A5A7F039-D92F-41DC-9839-E08BC882CEB8}" destId="{C792AA8C-CBC5-48CB-A68A-A88E349D5350}" srcOrd="3" destOrd="0" parTransId="{67DF0124-1E8E-436A-B1D2-A47019CD4F47}" sibTransId="{E0DBBC33-6BA1-4483-A60F-E6E9012E04AD}"/>
    <dgm:cxn modelId="{47FEE63B-6290-4FF1-A5C0-24FD0DB11719}" srcId="{A5A7F039-D92F-41DC-9839-E08BC882CEB8}" destId="{F78FAE28-5E8A-442F-BE9E-2D5A76328BDB}" srcOrd="0" destOrd="0" parTransId="{0BBD1513-B530-4FEB-AECC-9529D9B06FA9}" sibTransId="{08EA2173-2C96-4B2E-B1DF-AF485989A2D6}"/>
    <dgm:cxn modelId="{2A1BBA27-75A6-4310-B360-729F448CD959}" type="presOf" srcId="{F78FAE28-5E8A-442F-BE9E-2D5A76328BDB}" destId="{FE72882F-227E-4586-8023-FBC92A66E901}" srcOrd="0" destOrd="0" presId="urn:microsoft.com/office/officeart/2005/8/layout/vProcess5"/>
    <dgm:cxn modelId="{7E06549D-EF10-4763-9E2A-84DC60043D85}" type="presOf" srcId="{F78FAE28-5E8A-442F-BE9E-2D5A76328BDB}" destId="{F700756A-1441-4CB9-97EA-F266BA63BB40}" srcOrd="1" destOrd="0" presId="urn:microsoft.com/office/officeart/2005/8/layout/vProcess5"/>
    <dgm:cxn modelId="{4E011559-6F11-4809-BA3C-2BE0F534DE6E}" type="presOf" srcId="{C792AA8C-CBC5-48CB-A68A-A88E349D5350}" destId="{6D9D314F-D56C-4E56-9B9D-BA2BFBE7C139}" srcOrd="0" destOrd="0" presId="urn:microsoft.com/office/officeart/2005/8/layout/vProcess5"/>
    <dgm:cxn modelId="{0911D708-DA3F-452D-BCC6-F61B6360257C}" type="presOf" srcId="{A5A7F039-D92F-41DC-9839-E08BC882CEB8}" destId="{DEC40511-10C8-4E76-BF47-3DA8829B35E3}" srcOrd="0" destOrd="0" presId="urn:microsoft.com/office/officeart/2005/8/layout/vProcess5"/>
    <dgm:cxn modelId="{0DAD9E39-071A-498F-92B3-E6464E502E7D}" srcId="{A5A7F039-D92F-41DC-9839-E08BC882CEB8}" destId="{440C2532-5918-42B8-8B37-28BB1334D790}" srcOrd="2" destOrd="0" parTransId="{CC103057-25C5-4E2E-A991-5346AB11B570}" sibTransId="{3A759377-82BC-4939-9FD0-04FB2BE51415}"/>
    <dgm:cxn modelId="{5A3698A4-1C18-44C4-B0AE-EB7715EE94A9}" type="presOf" srcId="{08EA2173-2C96-4B2E-B1DF-AF485989A2D6}" destId="{E3109B38-1E8A-46EF-B1C1-70FBE19B3913}" srcOrd="0" destOrd="0" presId="urn:microsoft.com/office/officeart/2005/8/layout/vProcess5"/>
    <dgm:cxn modelId="{34811805-2163-4F1F-8803-18DEB9E5DA85}" type="presOf" srcId="{D83D0477-132D-40D5-912B-8750C60373A4}" destId="{2138F48E-64DC-4921-9BDE-2DE1DF66BAB1}" srcOrd="0" destOrd="0" presId="urn:microsoft.com/office/officeart/2005/8/layout/vProcess5"/>
    <dgm:cxn modelId="{703B6581-FAA4-4569-BB47-4F0A4097024E}" type="presOf" srcId="{D83D0477-132D-40D5-912B-8750C60373A4}" destId="{70D7D28F-BD8C-4A41-92F6-DAA96DB35721}" srcOrd="1" destOrd="0" presId="urn:microsoft.com/office/officeart/2005/8/layout/vProcess5"/>
    <dgm:cxn modelId="{4C1F1EEB-9ED8-4151-AE28-2FC48BC4D650}" type="presParOf" srcId="{DEC40511-10C8-4E76-BF47-3DA8829B35E3}" destId="{52D2D4F9-E3B2-4927-AE33-C02CC6FC07FA}" srcOrd="0" destOrd="0" presId="urn:microsoft.com/office/officeart/2005/8/layout/vProcess5"/>
    <dgm:cxn modelId="{A68F0084-75EB-4A52-ADC6-0CCF21A14745}" type="presParOf" srcId="{DEC40511-10C8-4E76-BF47-3DA8829B35E3}" destId="{FE72882F-227E-4586-8023-FBC92A66E901}" srcOrd="1" destOrd="0" presId="urn:microsoft.com/office/officeart/2005/8/layout/vProcess5"/>
    <dgm:cxn modelId="{CCAD27ED-1C12-40CB-847F-3E37E9A6B161}" type="presParOf" srcId="{DEC40511-10C8-4E76-BF47-3DA8829B35E3}" destId="{2138F48E-64DC-4921-9BDE-2DE1DF66BAB1}" srcOrd="2" destOrd="0" presId="urn:microsoft.com/office/officeart/2005/8/layout/vProcess5"/>
    <dgm:cxn modelId="{0F23DDEF-B632-4089-A6F1-12D949D0C70F}" type="presParOf" srcId="{DEC40511-10C8-4E76-BF47-3DA8829B35E3}" destId="{482C8F60-7469-4A6D-8826-86BBB1FCAE9A}" srcOrd="3" destOrd="0" presId="urn:microsoft.com/office/officeart/2005/8/layout/vProcess5"/>
    <dgm:cxn modelId="{40D366E7-2B2A-412A-BF72-E0DEF558F0F3}" type="presParOf" srcId="{DEC40511-10C8-4E76-BF47-3DA8829B35E3}" destId="{6D9D314F-D56C-4E56-9B9D-BA2BFBE7C139}" srcOrd="4" destOrd="0" presId="urn:microsoft.com/office/officeart/2005/8/layout/vProcess5"/>
    <dgm:cxn modelId="{2A8C7BE6-F7C0-4868-89C8-C0B9C6F490CE}" type="presParOf" srcId="{DEC40511-10C8-4E76-BF47-3DA8829B35E3}" destId="{E3109B38-1E8A-46EF-B1C1-70FBE19B3913}" srcOrd="5" destOrd="0" presId="urn:microsoft.com/office/officeart/2005/8/layout/vProcess5"/>
    <dgm:cxn modelId="{36CB82B9-B0F6-451D-8937-A4967A636CC3}" type="presParOf" srcId="{DEC40511-10C8-4E76-BF47-3DA8829B35E3}" destId="{F6635238-3778-4F89-91C1-D025E49F0D45}" srcOrd="6" destOrd="0" presId="urn:microsoft.com/office/officeart/2005/8/layout/vProcess5"/>
    <dgm:cxn modelId="{08E5C6E5-CC3D-4629-808D-D8BB2851341E}" type="presParOf" srcId="{DEC40511-10C8-4E76-BF47-3DA8829B35E3}" destId="{9D198F76-7C10-4F86-A3BE-E09F352765F2}" srcOrd="7" destOrd="0" presId="urn:microsoft.com/office/officeart/2005/8/layout/vProcess5"/>
    <dgm:cxn modelId="{06852A8F-217A-4BFA-95CC-B312FAFEAF3B}" type="presParOf" srcId="{DEC40511-10C8-4E76-BF47-3DA8829B35E3}" destId="{F700756A-1441-4CB9-97EA-F266BA63BB40}" srcOrd="8" destOrd="0" presId="urn:microsoft.com/office/officeart/2005/8/layout/vProcess5"/>
    <dgm:cxn modelId="{F59DFC52-4039-41B0-87B1-AFDC83F08CB4}" type="presParOf" srcId="{DEC40511-10C8-4E76-BF47-3DA8829B35E3}" destId="{70D7D28F-BD8C-4A41-92F6-DAA96DB35721}" srcOrd="9" destOrd="0" presId="urn:microsoft.com/office/officeart/2005/8/layout/vProcess5"/>
    <dgm:cxn modelId="{667C0C3D-EB6B-4557-ADD4-F46567C5D640}" type="presParOf" srcId="{DEC40511-10C8-4E76-BF47-3DA8829B35E3}" destId="{1AF9DF71-71EE-4D70-85CA-B43AC7FE5E8E}" srcOrd="10" destOrd="0" presId="urn:microsoft.com/office/officeart/2005/8/layout/vProcess5"/>
    <dgm:cxn modelId="{167D099C-B0C8-43C1-8774-75419770416A}" type="presParOf" srcId="{DEC40511-10C8-4E76-BF47-3DA8829B35E3}" destId="{B8B391D6-60BE-4313-812E-794A8E3012E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1F59A3-0AB5-4835-BF98-1D09E0C6D9E9}" type="doc">
      <dgm:prSet loTypeId="urn:microsoft.com/office/officeart/2005/8/layout/matrix1" loCatId="matrix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48EE7B2-8189-4699-BAFD-9219D4D7990D}">
      <dgm:prSet phldrT="[Текст]"/>
      <dgm:spPr/>
      <dgm:t>
        <a:bodyPr/>
        <a:lstStyle/>
        <a:p>
          <a:r>
            <a:rPr lang="ru-RU" b="1" dirty="0" smtClean="0"/>
            <a:t>НАЛОГОВЫЙ КОНТРОЛЬ</a:t>
          </a:r>
          <a:endParaRPr lang="ru-RU" b="1" dirty="0"/>
        </a:p>
      </dgm:t>
    </dgm:pt>
    <dgm:pt modelId="{402DFAF4-EB03-4B34-A456-53F8C75D4CEB}" type="parTrans" cxnId="{AD184B5D-E0B9-48B7-8D87-246F5F45905B}">
      <dgm:prSet/>
      <dgm:spPr/>
      <dgm:t>
        <a:bodyPr/>
        <a:lstStyle/>
        <a:p>
          <a:endParaRPr lang="ru-RU"/>
        </a:p>
      </dgm:t>
    </dgm:pt>
    <dgm:pt modelId="{404271AC-B111-4204-889B-2B94E4BD0DB7}" type="sibTrans" cxnId="{AD184B5D-E0B9-48B7-8D87-246F5F45905B}">
      <dgm:prSet/>
      <dgm:spPr/>
      <dgm:t>
        <a:bodyPr/>
        <a:lstStyle/>
        <a:p>
          <a:endParaRPr lang="ru-RU"/>
        </a:p>
      </dgm:t>
    </dgm:pt>
    <dgm:pt modelId="{951B9A17-3C9B-4CF4-B3FC-D8808F926D08}">
      <dgm:prSet phldrT="[Текст]"/>
      <dgm:spPr/>
      <dgm:t>
        <a:bodyPr/>
        <a:lstStyle/>
        <a:p>
          <a:r>
            <a:rPr lang="ru-RU" dirty="0" smtClean="0"/>
            <a:t>Теневая экономика</a:t>
          </a:r>
          <a:endParaRPr lang="ru-RU" dirty="0"/>
        </a:p>
      </dgm:t>
    </dgm:pt>
    <dgm:pt modelId="{8E2A8128-4823-49C6-B1EE-674BBC0429F9}" type="parTrans" cxnId="{0879830A-65E7-4E96-907D-454B826E431E}">
      <dgm:prSet/>
      <dgm:spPr/>
      <dgm:t>
        <a:bodyPr/>
        <a:lstStyle/>
        <a:p>
          <a:endParaRPr lang="ru-RU"/>
        </a:p>
      </dgm:t>
    </dgm:pt>
    <dgm:pt modelId="{77857766-AC8C-4EC1-947E-C40879B99961}" type="sibTrans" cxnId="{0879830A-65E7-4E96-907D-454B826E431E}">
      <dgm:prSet/>
      <dgm:spPr/>
      <dgm:t>
        <a:bodyPr/>
        <a:lstStyle/>
        <a:p>
          <a:endParaRPr lang="ru-RU"/>
        </a:p>
      </dgm:t>
    </dgm:pt>
    <dgm:pt modelId="{5881616B-E871-47BB-B616-5358EBA7D467}">
      <dgm:prSet phldrT="[Текст]"/>
      <dgm:spPr/>
      <dgm:t>
        <a:bodyPr/>
        <a:lstStyle/>
        <a:p>
          <a:r>
            <a:rPr lang="ru-RU" dirty="0" smtClean="0"/>
            <a:t>Намеренное неведение бухгалтерского учета </a:t>
          </a:r>
          <a:endParaRPr lang="ru-RU" dirty="0"/>
        </a:p>
      </dgm:t>
    </dgm:pt>
    <dgm:pt modelId="{3274CE39-2242-4C7B-A5F9-FEDE2F461481}" type="parTrans" cxnId="{512C507A-E192-442D-B2CF-C38215E164EA}">
      <dgm:prSet/>
      <dgm:spPr/>
      <dgm:t>
        <a:bodyPr/>
        <a:lstStyle/>
        <a:p>
          <a:endParaRPr lang="ru-RU"/>
        </a:p>
      </dgm:t>
    </dgm:pt>
    <dgm:pt modelId="{055DD9E7-4615-49D7-A925-BD15E127699B}" type="sibTrans" cxnId="{512C507A-E192-442D-B2CF-C38215E164EA}">
      <dgm:prSet/>
      <dgm:spPr/>
      <dgm:t>
        <a:bodyPr/>
        <a:lstStyle/>
        <a:p>
          <a:endParaRPr lang="ru-RU"/>
        </a:p>
      </dgm:t>
    </dgm:pt>
    <dgm:pt modelId="{097C8805-F596-4BE3-BF5B-904CDFF15399}">
      <dgm:prSet phldrT="[Текст]"/>
      <dgm:spPr/>
      <dgm:t>
        <a:bodyPr/>
        <a:lstStyle/>
        <a:p>
          <a:r>
            <a:rPr lang="ru-RU" dirty="0" smtClean="0"/>
            <a:t>Нечеткая систематизация правовых норм</a:t>
          </a:r>
          <a:endParaRPr lang="ru-RU" dirty="0"/>
        </a:p>
      </dgm:t>
    </dgm:pt>
    <dgm:pt modelId="{4CC4711A-A194-4CE2-AA72-B602E88C85E6}" type="parTrans" cxnId="{832A873B-1B09-432B-939E-79D1A6C832B4}">
      <dgm:prSet/>
      <dgm:spPr/>
      <dgm:t>
        <a:bodyPr/>
        <a:lstStyle/>
        <a:p>
          <a:endParaRPr lang="ru-RU"/>
        </a:p>
      </dgm:t>
    </dgm:pt>
    <dgm:pt modelId="{7D14D522-FDA5-422E-AF24-E577C95DB79A}" type="sibTrans" cxnId="{832A873B-1B09-432B-939E-79D1A6C832B4}">
      <dgm:prSet/>
      <dgm:spPr/>
      <dgm:t>
        <a:bodyPr/>
        <a:lstStyle/>
        <a:p>
          <a:endParaRPr lang="ru-RU"/>
        </a:p>
      </dgm:t>
    </dgm:pt>
    <dgm:pt modelId="{F03FCFAD-E585-4698-8003-B6753CD2A604}">
      <dgm:prSet phldrT="[Текст]"/>
      <dgm:spPr/>
      <dgm:t>
        <a:bodyPr/>
        <a:lstStyle/>
        <a:p>
          <a:r>
            <a:rPr lang="ru-RU" dirty="0" smtClean="0"/>
            <a:t>Отсутствие юридического толкования ключевых терминов</a:t>
          </a:r>
          <a:endParaRPr lang="ru-RU" dirty="0"/>
        </a:p>
      </dgm:t>
    </dgm:pt>
    <dgm:pt modelId="{BDF88F61-D4A2-4804-B814-7FA7D43A0B79}" type="parTrans" cxnId="{5CD3B2A5-01C4-4B0E-B2F7-EE3D80AC4C51}">
      <dgm:prSet/>
      <dgm:spPr/>
      <dgm:t>
        <a:bodyPr/>
        <a:lstStyle/>
        <a:p>
          <a:endParaRPr lang="ru-RU"/>
        </a:p>
      </dgm:t>
    </dgm:pt>
    <dgm:pt modelId="{06B935DE-8FB5-44BB-AD96-23CDE51BE322}" type="sibTrans" cxnId="{5CD3B2A5-01C4-4B0E-B2F7-EE3D80AC4C51}">
      <dgm:prSet/>
      <dgm:spPr/>
      <dgm:t>
        <a:bodyPr/>
        <a:lstStyle/>
        <a:p>
          <a:endParaRPr lang="ru-RU"/>
        </a:p>
      </dgm:t>
    </dgm:pt>
    <dgm:pt modelId="{7508F8C7-2C41-4172-AEF1-41FEF76E2BF2}" type="pres">
      <dgm:prSet presAssocID="{861F59A3-0AB5-4835-BF98-1D09E0C6D9E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0FCE8-1F52-4745-8B02-39ED10EF84E7}" type="pres">
      <dgm:prSet presAssocID="{861F59A3-0AB5-4835-BF98-1D09E0C6D9E9}" presName="matrix" presStyleCnt="0"/>
      <dgm:spPr/>
    </dgm:pt>
    <dgm:pt modelId="{138BF368-F2EB-4298-8D1F-845410B0354A}" type="pres">
      <dgm:prSet presAssocID="{861F59A3-0AB5-4835-BF98-1D09E0C6D9E9}" presName="tile1" presStyleLbl="node1" presStyleIdx="0" presStyleCnt="4"/>
      <dgm:spPr/>
      <dgm:t>
        <a:bodyPr/>
        <a:lstStyle/>
        <a:p>
          <a:endParaRPr lang="ru-RU"/>
        </a:p>
      </dgm:t>
    </dgm:pt>
    <dgm:pt modelId="{DC23CBC4-DA13-45CA-A6AE-F0699CD3D4A5}" type="pres">
      <dgm:prSet presAssocID="{861F59A3-0AB5-4835-BF98-1D09E0C6D9E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22013-2B0B-4CDA-90C8-DC957AFAAF97}" type="pres">
      <dgm:prSet presAssocID="{861F59A3-0AB5-4835-BF98-1D09E0C6D9E9}" presName="tile2" presStyleLbl="node1" presStyleIdx="1" presStyleCnt="4"/>
      <dgm:spPr/>
      <dgm:t>
        <a:bodyPr/>
        <a:lstStyle/>
        <a:p>
          <a:endParaRPr lang="ru-RU"/>
        </a:p>
      </dgm:t>
    </dgm:pt>
    <dgm:pt modelId="{2CFF566A-E555-4B8B-8882-9D9870D7D460}" type="pres">
      <dgm:prSet presAssocID="{861F59A3-0AB5-4835-BF98-1D09E0C6D9E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7F8E8-7189-4882-9D3D-E37AF2FD44D0}" type="pres">
      <dgm:prSet presAssocID="{861F59A3-0AB5-4835-BF98-1D09E0C6D9E9}" presName="tile3" presStyleLbl="node1" presStyleIdx="2" presStyleCnt="4"/>
      <dgm:spPr/>
      <dgm:t>
        <a:bodyPr/>
        <a:lstStyle/>
        <a:p>
          <a:endParaRPr lang="ru-RU"/>
        </a:p>
      </dgm:t>
    </dgm:pt>
    <dgm:pt modelId="{6762F6B7-D00D-4BA9-AB27-227F3E5E9D8D}" type="pres">
      <dgm:prSet presAssocID="{861F59A3-0AB5-4835-BF98-1D09E0C6D9E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02F92-977E-4040-9ED2-2525A52B050C}" type="pres">
      <dgm:prSet presAssocID="{861F59A3-0AB5-4835-BF98-1D09E0C6D9E9}" presName="tile4" presStyleLbl="node1" presStyleIdx="3" presStyleCnt="4" custScaleX="100141" custScaleY="97972" custLinFactNeighborX="-35" custLinFactNeighborY="2667"/>
      <dgm:spPr/>
      <dgm:t>
        <a:bodyPr/>
        <a:lstStyle/>
        <a:p>
          <a:endParaRPr lang="ru-RU"/>
        </a:p>
      </dgm:t>
    </dgm:pt>
    <dgm:pt modelId="{20397867-D249-4C8B-B09B-B2205EF0A434}" type="pres">
      <dgm:prSet presAssocID="{861F59A3-0AB5-4835-BF98-1D09E0C6D9E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23434-706E-4A85-8332-95ED7F418796}" type="pres">
      <dgm:prSet presAssocID="{861F59A3-0AB5-4835-BF98-1D09E0C6D9E9}" presName="centerTile" presStyleLbl="fgShp" presStyleIdx="0" presStyleCnt="1" custLinFactNeighborX="-1766" custLinFactNeighborY="-19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3B2A5-01C4-4B0E-B2F7-EE3D80AC4C51}" srcId="{D48EE7B2-8189-4699-BAFD-9219D4D7990D}" destId="{F03FCFAD-E585-4698-8003-B6753CD2A604}" srcOrd="3" destOrd="0" parTransId="{BDF88F61-D4A2-4804-B814-7FA7D43A0B79}" sibTransId="{06B935DE-8FB5-44BB-AD96-23CDE51BE322}"/>
    <dgm:cxn modelId="{223E46D5-521E-4CDC-B6E6-49124D58FBF4}" type="presOf" srcId="{5881616B-E871-47BB-B616-5358EBA7D467}" destId="{2CFF566A-E555-4B8B-8882-9D9870D7D460}" srcOrd="1" destOrd="0" presId="urn:microsoft.com/office/officeart/2005/8/layout/matrix1"/>
    <dgm:cxn modelId="{4B8EABFB-720D-4CE6-AF24-9A58665ED714}" type="presOf" srcId="{097C8805-F596-4BE3-BF5B-904CDFF15399}" destId="{1BB7F8E8-7189-4882-9D3D-E37AF2FD44D0}" srcOrd="0" destOrd="0" presId="urn:microsoft.com/office/officeart/2005/8/layout/matrix1"/>
    <dgm:cxn modelId="{512C507A-E192-442D-B2CF-C38215E164EA}" srcId="{D48EE7B2-8189-4699-BAFD-9219D4D7990D}" destId="{5881616B-E871-47BB-B616-5358EBA7D467}" srcOrd="1" destOrd="0" parTransId="{3274CE39-2242-4C7B-A5F9-FEDE2F461481}" sibTransId="{055DD9E7-4615-49D7-A925-BD15E127699B}"/>
    <dgm:cxn modelId="{400CB7C4-BCDD-4503-BBB8-AE552431910B}" type="presOf" srcId="{861F59A3-0AB5-4835-BF98-1D09E0C6D9E9}" destId="{7508F8C7-2C41-4172-AEF1-41FEF76E2BF2}" srcOrd="0" destOrd="0" presId="urn:microsoft.com/office/officeart/2005/8/layout/matrix1"/>
    <dgm:cxn modelId="{9CD9EC5B-8C93-4BD7-ACA1-58DC82A28C0C}" type="presOf" srcId="{F03FCFAD-E585-4698-8003-B6753CD2A604}" destId="{C9302F92-977E-4040-9ED2-2525A52B050C}" srcOrd="0" destOrd="0" presId="urn:microsoft.com/office/officeart/2005/8/layout/matrix1"/>
    <dgm:cxn modelId="{E4D69E0C-E0E0-4D0F-9B16-213D420604D9}" type="presOf" srcId="{097C8805-F596-4BE3-BF5B-904CDFF15399}" destId="{6762F6B7-D00D-4BA9-AB27-227F3E5E9D8D}" srcOrd="1" destOrd="0" presId="urn:microsoft.com/office/officeart/2005/8/layout/matrix1"/>
    <dgm:cxn modelId="{832A873B-1B09-432B-939E-79D1A6C832B4}" srcId="{D48EE7B2-8189-4699-BAFD-9219D4D7990D}" destId="{097C8805-F596-4BE3-BF5B-904CDFF15399}" srcOrd="2" destOrd="0" parTransId="{4CC4711A-A194-4CE2-AA72-B602E88C85E6}" sibTransId="{7D14D522-FDA5-422E-AF24-E577C95DB79A}"/>
    <dgm:cxn modelId="{245B4ABA-9942-4036-B13C-58F6BA4388A1}" type="presOf" srcId="{5881616B-E871-47BB-B616-5358EBA7D467}" destId="{BD322013-2B0B-4CDA-90C8-DC957AFAAF97}" srcOrd="0" destOrd="0" presId="urn:microsoft.com/office/officeart/2005/8/layout/matrix1"/>
    <dgm:cxn modelId="{AD184B5D-E0B9-48B7-8D87-246F5F45905B}" srcId="{861F59A3-0AB5-4835-BF98-1D09E0C6D9E9}" destId="{D48EE7B2-8189-4699-BAFD-9219D4D7990D}" srcOrd="0" destOrd="0" parTransId="{402DFAF4-EB03-4B34-A456-53F8C75D4CEB}" sibTransId="{404271AC-B111-4204-889B-2B94E4BD0DB7}"/>
    <dgm:cxn modelId="{5505FA7A-EAB2-4CA7-95AD-5EAE87B04676}" type="presOf" srcId="{951B9A17-3C9B-4CF4-B3FC-D8808F926D08}" destId="{DC23CBC4-DA13-45CA-A6AE-F0699CD3D4A5}" srcOrd="1" destOrd="0" presId="urn:microsoft.com/office/officeart/2005/8/layout/matrix1"/>
    <dgm:cxn modelId="{754C84A1-1AD7-4BBF-B276-6FAF07F42056}" type="presOf" srcId="{F03FCFAD-E585-4698-8003-B6753CD2A604}" destId="{20397867-D249-4C8B-B09B-B2205EF0A434}" srcOrd="1" destOrd="0" presId="urn:microsoft.com/office/officeart/2005/8/layout/matrix1"/>
    <dgm:cxn modelId="{0879830A-65E7-4E96-907D-454B826E431E}" srcId="{D48EE7B2-8189-4699-BAFD-9219D4D7990D}" destId="{951B9A17-3C9B-4CF4-B3FC-D8808F926D08}" srcOrd="0" destOrd="0" parTransId="{8E2A8128-4823-49C6-B1EE-674BBC0429F9}" sibTransId="{77857766-AC8C-4EC1-947E-C40879B99961}"/>
    <dgm:cxn modelId="{FED775C7-523E-4B52-96FF-3925DB9FB257}" type="presOf" srcId="{D48EE7B2-8189-4699-BAFD-9219D4D7990D}" destId="{07723434-706E-4A85-8332-95ED7F418796}" srcOrd="0" destOrd="0" presId="urn:microsoft.com/office/officeart/2005/8/layout/matrix1"/>
    <dgm:cxn modelId="{32B337B4-5D51-469D-B916-3030487373C0}" type="presOf" srcId="{951B9A17-3C9B-4CF4-B3FC-D8808F926D08}" destId="{138BF368-F2EB-4298-8D1F-845410B0354A}" srcOrd="0" destOrd="0" presId="urn:microsoft.com/office/officeart/2005/8/layout/matrix1"/>
    <dgm:cxn modelId="{A6EAAA6D-5608-4FD5-9874-052CC64DC1EC}" type="presParOf" srcId="{7508F8C7-2C41-4172-AEF1-41FEF76E2BF2}" destId="{4440FCE8-1F52-4745-8B02-39ED10EF84E7}" srcOrd="0" destOrd="0" presId="urn:microsoft.com/office/officeart/2005/8/layout/matrix1"/>
    <dgm:cxn modelId="{93751086-D742-472B-86C6-547F13179494}" type="presParOf" srcId="{4440FCE8-1F52-4745-8B02-39ED10EF84E7}" destId="{138BF368-F2EB-4298-8D1F-845410B0354A}" srcOrd="0" destOrd="0" presId="urn:microsoft.com/office/officeart/2005/8/layout/matrix1"/>
    <dgm:cxn modelId="{D879033C-4D8C-4332-AE42-FF87D65D945C}" type="presParOf" srcId="{4440FCE8-1F52-4745-8B02-39ED10EF84E7}" destId="{DC23CBC4-DA13-45CA-A6AE-F0699CD3D4A5}" srcOrd="1" destOrd="0" presId="urn:microsoft.com/office/officeart/2005/8/layout/matrix1"/>
    <dgm:cxn modelId="{7FB5B938-3988-44F1-B54E-DD09EBDB09F2}" type="presParOf" srcId="{4440FCE8-1F52-4745-8B02-39ED10EF84E7}" destId="{BD322013-2B0B-4CDA-90C8-DC957AFAAF97}" srcOrd="2" destOrd="0" presId="urn:microsoft.com/office/officeart/2005/8/layout/matrix1"/>
    <dgm:cxn modelId="{0667A218-0AB1-4D0A-914D-4EC84587FEED}" type="presParOf" srcId="{4440FCE8-1F52-4745-8B02-39ED10EF84E7}" destId="{2CFF566A-E555-4B8B-8882-9D9870D7D460}" srcOrd="3" destOrd="0" presId="urn:microsoft.com/office/officeart/2005/8/layout/matrix1"/>
    <dgm:cxn modelId="{C4558F9C-9D51-433C-BF51-2CB2F42FC199}" type="presParOf" srcId="{4440FCE8-1F52-4745-8B02-39ED10EF84E7}" destId="{1BB7F8E8-7189-4882-9D3D-E37AF2FD44D0}" srcOrd="4" destOrd="0" presId="urn:microsoft.com/office/officeart/2005/8/layout/matrix1"/>
    <dgm:cxn modelId="{085B376C-00B4-4E72-AA20-1D23308FDF50}" type="presParOf" srcId="{4440FCE8-1F52-4745-8B02-39ED10EF84E7}" destId="{6762F6B7-D00D-4BA9-AB27-227F3E5E9D8D}" srcOrd="5" destOrd="0" presId="urn:microsoft.com/office/officeart/2005/8/layout/matrix1"/>
    <dgm:cxn modelId="{958CD955-404F-47BF-A4D4-7C0F3DE21DC7}" type="presParOf" srcId="{4440FCE8-1F52-4745-8B02-39ED10EF84E7}" destId="{C9302F92-977E-4040-9ED2-2525A52B050C}" srcOrd="6" destOrd="0" presId="urn:microsoft.com/office/officeart/2005/8/layout/matrix1"/>
    <dgm:cxn modelId="{3308AD8C-A51C-4977-A8A1-4584DFF487E5}" type="presParOf" srcId="{4440FCE8-1F52-4745-8B02-39ED10EF84E7}" destId="{20397867-D249-4C8B-B09B-B2205EF0A434}" srcOrd="7" destOrd="0" presId="urn:microsoft.com/office/officeart/2005/8/layout/matrix1"/>
    <dgm:cxn modelId="{B6F9AB3A-C1B5-47E1-97C1-959A8963EA6E}" type="presParOf" srcId="{7508F8C7-2C41-4172-AEF1-41FEF76E2BF2}" destId="{07723434-706E-4A85-8332-95ED7F4187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68C0B6-BC99-43D2-B2D5-17E537D3C902}" type="doc">
      <dgm:prSet loTypeId="urn:microsoft.com/office/officeart/2008/layout/Lin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F78EF32-93E6-4B96-88A9-C2DB8D8AFD3B}">
      <dgm:prSet phldrT="[Текст]"/>
      <dgm:spPr/>
      <dgm:t>
        <a:bodyPr vert="vert270"/>
        <a:lstStyle/>
        <a:p>
          <a:r>
            <a:rPr lang="ru-RU" dirty="0" smtClean="0"/>
            <a:t>Решение</a:t>
          </a:r>
          <a:endParaRPr lang="ru-RU" dirty="0"/>
        </a:p>
      </dgm:t>
    </dgm:pt>
    <dgm:pt modelId="{29AAE725-BF87-4372-BA21-CAB936F8132F}" type="parTrans" cxnId="{B1F4E327-270F-435C-A446-72DCF7A0B812}">
      <dgm:prSet/>
      <dgm:spPr/>
      <dgm:t>
        <a:bodyPr/>
        <a:lstStyle/>
        <a:p>
          <a:endParaRPr lang="ru-RU"/>
        </a:p>
      </dgm:t>
    </dgm:pt>
    <dgm:pt modelId="{A89854E6-ED1E-4414-A5D2-6C9ED654E749}" type="sibTrans" cxnId="{B1F4E327-270F-435C-A446-72DCF7A0B812}">
      <dgm:prSet/>
      <dgm:spPr/>
      <dgm:t>
        <a:bodyPr/>
        <a:lstStyle/>
        <a:p>
          <a:endParaRPr lang="ru-RU"/>
        </a:p>
      </dgm:t>
    </dgm:pt>
    <dgm:pt modelId="{7623EBBF-726F-4F69-BB39-5D61DD53ECA8}">
      <dgm:prSet phldrT="[Текст]"/>
      <dgm:spPr/>
      <dgm:t>
        <a:bodyPr/>
        <a:lstStyle/>
        <a:p>
          <a:r>
            <a:rPr lang="ru-RU" dirty="0" smtClean="0"/>
            <a:t>Введение легального определения «финансового контроля»</a:t>
          </a:r>
          <a:endParaRPr lang="ru-RU" dirty="0"/>
        </a:p>
      </dgm:t>
    </dgm:pt>
    <dgm:pt modelId="{F6F08A76-713B-466D-A59B-6A238F374328}" type="parTrans" cxnId="{3CBD70E8-F08C-47E9-A835-7ABBC02341B5}">
      <dgm:prSet/>
      <dgm:spPr/>
      <dgm:t>
        <a:bodyPr/>
        <a:lstStyle/>
        <a:p>
          <a:endParaRPr lang="ru-RU"/>
        </a:p>
      </dgm:t>
    </dgm:pt>
    <dgm:pt modelId="{47613E2F-5185-4D81-9B3C-F5FAA117C774}" type="sibTrans" cxnId="{3CBD70E8-F08C-47E9-A835-7ABBC02341B5}">
      <dgm:prSet/>
      <dgm:spPr/>
      <dgm:t>
        <a:bodyPr/>
        <a:lstStyle/>
        <a:p>
          <a:endParaRPr lang="ru-RU"/>
        </a:p>
      </dgm:t>
    </dgm:pt>
    <dgm:pt modelId="{F174903C-0877-47D5-99EC-8BB1637A2494}">
      <dgm:prSet phldrT="[Текст]"/>
      <dgm:spPr/>
      <dgm:t>
        <a:bodyPr/>
        <a:lstStyle/>
        <a:p>
          <a:r>
            <a:rPr lang="ru-RU" dirty="0" smtClean="0"/>
            <a:t>Систематизация и разделение правовых норм на смысловые/организационные главы (в </a:t>
          </a:r>
          <a:r>
            <a:rPr lang="ru-RU" dirty="0" err="1" smtClean="0"/>
            <a:t>т.ч</a:t>
          </a:r>
          <a:r>
            <a:rPr lang="ru-RU" dirty="0" smtClean="0"/>
            <a:t>. в кодексе)</a:t>
          </a:r>
          <a:endParaRPr lang="ru-RU" dirty="0"/>
        </a:p>
      </dgm:t>
    </dgm:pt>
    <dgm:pt modelId="{207A3DCE-873F-4329-866C-82CD001F2CBB}" type="parTrans" cxnId="{9E6941D8-A645-4553-8A99-658D8DA6728A}">
      <dgm:prSet/>
      <dgm:spPr/>
      <dgm:t>
        <a:bodyPr/>
        <a:lstStyle/>
        <a:p>
          <a:endParaRPr lang="ru-RU"/>
        </a:p>
      </dgm:t>
    </dgm:pt>
    <dgm:pt modelId="{1948B61F-E8F5-44A8-BB33-B3551CCF5C89}" type="sibTrans" cxnId="{9E6941D8-A645-4553-8A99-658D8DA6728A}">
      <dgm:prSet/>
      <dgm:spPr/>
      <dgm:t>
        <a:bodyPr/>
        <a:lstStyle/>
        <a:p>
          <a:endParaRPr lang="ru-RU"/>
        </a:p>
      </dgm:t>
    </dgm:pt>
    <dgm:pt modelId="{4C3C117B-1F10-48CE-85FC-69779CA86D22}">
      <dgm:prSet phldrT="[Текст]"/>
      <dgm:spPr/>
      <dgm:t>
        <a:bodyPr/>
        <a:lstStyle/>
        <a:p>
          <a:r>
            <a:rPr lang="ru-RU" dirty="0" smtClean="0"/>
            <a:t>Реформация системы налогового контроля с введением отдельных органов (из опыта зарубежных стран – налоговая полиция, спец. оперативные службы органов налогового поиска), увеличение размеров наказания за налоговые правонарушения </a:t>
          </a:r>
          <a:endParaRPr lang="ru-RU" dirty="0"/>
        </a:p>
      </dgm:t>
    </dgm:pt>
    <dgm:pt modelId="{2E2470C6-3E40-429E-AC54-E137FCB61244}" type="parTrans" cxnId="{F99265A1-92B7-4461-92CE-4D28AB8BE88C}">
      <dgm:prSet/>
      <dgm:spPr/>
      <dgm:t>
        <a:bodyPr/>
        <a:lstStyle/>
        <a:p>
          <a:endParaRPr lang="ru-RU"/>
        </a:p>
      </dgm:t>
    </dgm:pt>
    <dgm:pt modelId="{E10A21D8-FCDA-4337-B595-4B7C5AB70189}" type="sibTrans" cxnId="{F99265A1-92B7-4461-92CE-4D28AB8BE88C}">
      <dgm:prSet/>
      <dgm:spPr/>
      <dgm:t>
        <a:bodyPr/>
        <a:lstStyle/>
        <a:p>
          <a:endParaRPr lang="ru-RU"/>
        </a:p>
      </dgm:t>
    </dgm:pt>
    <dgm:pt modelId="{23B347B6-587C-424E-8419-9A0DE3202548}">
      <dgm:prSet phldrT="[Текст]"/>
      <dgm:spPr/>
      <dgm:t>
        <a:bodyPr/>
        <a:lstStyle/>
        <a:p>
          <a:r>
            <a:rPr lang="ru-RU" dirty="0" smtClean="0"/>
            <a:t>Автоматизация налогового контроля в отношении малых предприятий</a:t>
          </a:r>
          <a:endParaRPr lang="ru-RU" dirty="0"/>
        </a:p>
      </dgm:t>
    </dgm:pt>
    <dgm:pt modelId="{4C48AC6B-9F75-483D-81CB-0BE4BDBD9333}" type="parTrans" cxnId="{014D7FAF-29F9-45F7-8A59-F0F1C818D8B6}">
      <dgm:prSet/>
      <dgm:spPr/>
      <dgm:t>
        <a:bodyPr/>
        <a:lstStyle/>
        <a:p>
          <a:endParaRPr lang="ru-RU"/>
        </a:p>
      </dgm:t>
    </dgm:pt>
    <dgm:pt modelId="{A0A65051-FD29-4897-93FE-4D6C8762D229}" type="sibTrans" cxnId="{014D7FAF-29F9-45F7-8A59-F0F1C818D8B6}">
      <dgm:prSet/>
      <dgm:spPr/>
      <dgm:t>
        <a:bodyPr/>
        <a:lstStyle/>
        <a:p>
          <a:endParaRPr lang="ru-RU"/>
        </a:p>
      </dgm:t>
    </dgm:pt>
    <dgm:pt modelId="{0FADCCA5-22FA-4907-B1DD-7F68BB1C8834}" type="pres">
      <dgm:prSet presAssocID="{7768C0B6-BC99-43D2-B2D5-17E537D3C9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E79F082-2AB1-47A7-9F97-C678D4D5BD76}" type="pres">
      <dgm:prSet presAssocID="{EF78EF32-93E6-4B96-88A9-C2DB8D8AFD3B}" presName="thickLine" presStyleLbl="alignNode1" presStyleIdx="0" presStyleCnt="1"/>
      <dgm:spPr/>
    </dgm:pt>
    <dgm:pt modelId="{1A536A90-73E5-420F-A1C2-9B19A5C42BE7}" type="pres">
      <dgm:prSet presAssocID="{EF78EF32-93E6-4B96-88A9-C2DB8D8AFD3B}" presName="horz1" presStyleCnt="0"/>
      <dgm:spPr/>
    </dgm:pt>
    <dgm:pt modelId="{76DC4AA2-6444-4887-9990-8734E7B05B01}" type="pres">
      <dgm:prSet presAssocID="{EF78EF32-93E6-4B96-88A9-C2DB8D8AFD3B}" presName="tx1" presStyleLbl="revTx" presStyleIdx="0" presStyleCnt="5"/>
      <dgm:spPr/>
      <dgm:t>
        <a:bodyPr/>
        <a:lstStyle/>
        <a:p>
          <a:endParaRPr lang="ru-RU"/>
        </a:p>
      </dgm:t>
    </dgm:pt>
    <dgm:pt modelId="{585C32DF-1B45-4225-8C0D-85AC201A0DA2}" type="pres">
      <dgm:prSet presAssocID="{EF78EF32-93E6-4B96-88A9-C2DB8D8AFD3B}" presName="vert1" presStyleCnt="0"/>
      <dgm:spPr/>
    </dgm:pt>
    <dgm:pt modelId="{8A6756E2-A9A9-4B90-A91B-847D20ADA625}" type="pres">
      <dgm:prSet presAssocID="{7623EBBF-726F-4F69-BB39-5D61DD53ECA8}" presName="vertSpace2a" presStyleCnt="0"/>
      <dgm:spPr/>
    </dgm:pt>
    <dgm:pt modelId="{B9069F7E-0206-4A52-AB73-EA785C026B1A}" type="pres">
      <dgm:prSet presAssocID="{7623EBBF-726F-4F69-BB39-5D61DD53ECA8}" presName="horz2" presStyleCnt="0"/>
      <dgm:spPr/>
    </dgm:pt>
    <dgm:pt modelId="{E2EBA4B3-9444-4C14-9E7D-115B13512247}" type="pres">
      <dgm:prSet presAssocID="{7623EBBF-726F-4F69-BB39-5D61DD53ECA8}" presName="horzSpace2" presStyleCnt="0"/>
      <dgm:spPr/>
    </dgm:pt>
    <dgm:pt modelId="{B4711F0B-B6CA-4B81-BD96-52C1ED8482A8}" type="pres">
      <dgm:prSet presAssocID="{7623EBBF-726F-4F69-BB39-5D61DD53ECA8}" presName="tx2" presStyleLbl="revTx" presStyleIdx="1" presStyleCnt="5"/>
      <dgm:spPr/>
      <dgm:t>
        <a:bodyPr/>
        <a:lstStyle/>
        <a:p>
          <a:endParaRPr lang="ru-RU"/>
        </a:p>
      </dgm:t>
    </dgm:pt>
    <dgm:pt modelId="{099BE8A3-950A-486B-89A3-93A0A99D52FF}" type="pres">
      <dgm:prSet presAssocID="{7623EBBF-726F-4F69-BB39-5D61DD53ECA8}" presName="vert2" presStyleCnt="0"/>
      <dgm:spPr/>
    </dgm:pt>
    <dgm:pt modelId="{90F33488-8EBD-44A7-A7E6-26B4403E2A27}" type="pres">
      <dgm:prSet presAssocID="{7623EBBF-726F-4F69-BB39-5D61DD53ECA8}" presName="thinLine2b" presStyleLbl="callout" presStyleIdx="0" presStyleCnt="4"/>
      <dgm:spPr/>
    </dgm:pt>
    <dgm:pt modelId="{CE5BEFDF-9D1B-4259-B39A-3DDD79CCC1E7}" type="pres">
      <dgm:prSet presAssocID="{7623EBBF-726F-4F69-BB39-5D61DD53ECA8}" presName="vertSpace2b" presStyleCnt="0"/>
      <dgm:spPr/>
    </dgm:pt>
    <dgm:pt modelId="{120B6246-1D3D-4671-95AF-F9247907962D}" type="pres">
      <dgm:prSet presAssocID="{F174903C-0877-47D5-99EC-8BB1637A2494}" presName="horz2" presStyleCnt="0"/>
      <dgm:spPr/>
    </dgm:pt>
    <dgm:pt modelId="{26D4ED67-C06A-4088-BA5F-83C8D22AC1C8}" type="pres">
      <dgm:prSet presAssocID="{F174903C-0877-47D5-99EC-8BB1637A2494}" presName="horzSpace2" presStyleCnt="0"/>
      <dgm:spPr/>
    </dgm:pt>
    <dgm:pt modelId="{2BF78F96-8367-4BE8-B383-4DCAEC8097A5}" type="pres">
      <dgm:prSet presAssocID="{F174903C-0877-47D5-99EC-8BB1637A2494}" presName="tx2" presStyleLbl="revTx" presStyleIdx="2" presStyleCnt="5"/>
      <dgm:spPr/>
      <dgm:t>
        <a:bodyPr/>
        <a:lstStyle/>
        <a:p>
          <a:endParaRPr lang="ru-RU"/>
        </a:p>
      </dgm:t>
    </dgm:pt>
    <dgm:pt modelId="{B935C612-C477-40D1-A870-A78B5A1310B1}" type="pres">
      <dgm:prSet presAssocID="{F174903C-0877-47D5-99EC-8BB1637A2494}" presName="vert2" presStyleCnt="0"/>
      <dgm:spPr/>
    </dgm:pt>
    <dgm:pt modelId="{712AB4C8-8E72-483F-9833-B7BCA570CB33}" type="pres">
      <dgm:prSet presAssocID="{F174903C-0877-47D5-99EC-8BB1637A2494}" presName="thinLine2b" presStyleLbl="callout" presStyleIdx="1" presStyleCnt="4"/>
      <dgm:spPr/>
    </dgm:pt>
    <dgm:pt modelId="{88E6309C-19F9-45E6-9983-19BA1279F16A}" type="pres">
      <dgm:prSet presAssocID="{F174903C-0877-47D5-99EC-8BB1637A2494}" presName="vertSpace2b" presStyleCnt="0"/>
      <dgm:spPr/>
    </dgm:pt>
    <dgm:pt modelId="{D0D96082-6870-492C-B026-0E2FC6482CAD}" type="pres">
      <dgm:prSet presAssocID="{4C3C117B-1F10-48CE-85FC-69779CA86D22}" presName="horz2" presStyleCnt="0"/>
      <dgm:spPr/>
    </dgm:pt>
    <dgm:pt modelId="{56797D0C-8ED0-4825-B605-2B44F3D6A430}" type="pres">
      <dgm:prSet presAssocID="{4C3C117B-1F10-48CE-85FC-69779CA86D22}" presName="horzSpace2" presStyleCnt="0"/>
      <dgm:spPr/>
    </dgm:pt>
    <dgm:pt modelId="{D5EBD966-211A-4CAC-B1F4-94BEFC8BC616}" type="pres">
      <dgm:prSet presAssocID="{4C3C117B-1F10-48CE-85FC-69779CA86D22}" presName="tx2" presStyleLbl="revTx" presStyleIdx="3" presStyleCnt="5"/>
      <dgm:spPr/>
      <dgm:t>
        <a:bodyPr/>
        <a:lstStyle/>
        <a:p>
          <a:endParaRPr lang="ru-RU"/>
        </a:p>
      </dgm:t>
    </dgm:pt>
    <dgm:pt modelId="{C9AC0389-2FA6-4140-A142-632FF6C491FA}" type="pres">
      <dgm:prSet presAssocID="{4C3C117B-1F10-48CE-85FC-69779CA86D22}" presName="vert2" presStyleCnt="0"/>
      <dgm:spPr/>
    </dgm:pt>
    <dgm:pt modelId="{49DD62E2-B7E4-41F9-B449-A89FE64ED81C}" type="pres">
      <dgm:prSet presAssocID="{4C3C117B-1F10-48CE-85FC-69779CA86D22}" presName="thinLine2b" presStyleLbl="callout" presStyleIdx="2" presStyleCnt="4"/>
      <dgm:spPr/>
    </dgm:pt>
    <dgm:pt modelId="{92638EFE-FCC1-4B35-9367-63DE78350C42}" type="pres">
      <dgm:prSet presAssocID="{4C3C117B-1F10-48CE-85FC-69779CA86D22}" presName="vertSpace2b" presStyleCnt="0"/>
      <dgm:spPr/>
    </dgm:pt>
    <dgm:pt modelId="{076E66BE-3E20-44C5-9755-D90D7F7E0496}" type="pres">
      <dgm:prSet presAssocID="{23B347B6-587C-424E-8419-9A0DE3202548}" presName="horz2" presStyleCnt="0"/>
      <dgm:spPr/>
    </dgm:pt>
    <dgm:pt modelId="{737A9AEA-6D56-49A8-B2FA-26B074E88914}" type="pres">
      <dgm:prSet presAssocID="{23B347B6-587C-424E-8419-9A0DE3202548}" presName="horzSpace2" presStyleCnt="0"/>
      <dgm:spPr/>
    </dgm:pt>
    <dgm:pt modelId="{97E747B3-339A-4EFA-A1BE-F318AA140FA6}" type="pres">
      <dgm:prSet presAssocID="{23B347B6-587C-424E-8419-9A0DE3202548}" presName="tx2" presStyleLbl="revTx" presStyleIdx="4" presStyleCnt="5"/>
      <dgm:spPr/>
      <dgm:t>
        <a:bodyPr/>
        <a:lstStyle/>
        <a:p>
          <a:endParaRPr lang="ru-RU"/>
        </a:p>
      </dgm:t>
    </dgm:pt>
    <dgm:pt modelId="{4769D691-1429-4D27-B6B1-C33458D1378C}" type="pres">
      <dgm:prSet presAssocID="{23B347B6-587C-424E-8419-9A0DE3202548}" presName="vert2" presStyleCnt="0"/>
      <dgm:spPr/>
    </dgm:pt>
    <dgm:pt modelId="{E2EA355A-EEAA-4D80-BA40-94B48AA9D619}" type="pres">
      <dgm:prSet presAssocID="{23B347B6-587C-424E-8419-9A0DE3202548}" presName="thinLine2b" presStyleLbl="callout" presStyleIdx="3" presStyleCnt="4"/>
      <dgm:spPr/>
    </dgm:pt>
    <dgm:pt modelId="{90A1E744-99EC-4FBF-BEAE-9E7965336008}" type="pres">
      <dgm:prSet presAssocID="{23B347B6-587C-424E-8419-9A0DE3202548}" presName="vertSpace2b" presStyleCnt="0"/>
      <dgm:spPr/>
    </dgm:pt>
  </dgm:ptLst>
  <dgm:cxnLst>
    <dgm:cxn modelId="{BF88FDC9-1637-4140-8E2B-4600DF52F799}" type="presOf" srcId="{7768C0B6-BC99-43D2-B2D5-17E537D3C902}" destId="{0FADCCA5-22FA-4907-B1DD-7F68BB1C8834}" srcOrd="0" destOrd="0" presId="urn:microsoft.com/office/officeart/2008/layout/LinedList"/>
    <dgm:cxn modelId="{B1F4E327-270F-435C-A446-72DCF7A0B812}" srcId="{7768C0B6-BC99-43D2-B2D5-17E537D3C902}" destId="{EF78EF32-93E6-4B96-88A9-C2DB8D8AFD3B}" srcOrd="0" destOrd="0" parTransId="{29AAE725-BF87-4372-BA21-CAB936F8132F}" sibTransId="{A89854E6-ED1E-4414-A5D2-6C9ED654E749}"/>
    <dgm:cxn modelId="{014D7FAF-29F9-45F7-8A59-F0F1C818D8B6}" srcId="{EF78EF32-93E6-4B96-88A9-C2DB8D8AFD3B}" destId="{23B347B6-587C-424E-8419-9A0DE3202548}" srcOrd="3" destOrd="0" parTransId="{4C48AC6B-9F75-483D-81CB-0BE4BDBD9333}" sibTransId="{A0A65051-FD29-4897-93FE-4D6C8762D229}"/>
    <dgm:cxn modelId="{2B932F23-6030-4976-8099-2FEC3F7EF4F9}" type="presOf" srcId="{F174903C-0877-47D5-99EC-8BB1637A2494}" destId="{2BF78F96-8367-4BE8-B383-4DCAEC8097A5}" srcOrd="0" destOrd="0" presId="urn:microsoft.com/office/officeart/2008/layout/LinedList"/>
    <dgm:cxn modelId="{F99265A1-92B7-4461-92CE-4D28AB8BE88C}" srcId="{EF78EF32-93E6-4B96-88A9-C2DB8D8AFD3B}" destId="{4C3C117B-1F10-48CE-85FC-69779CA86D22}" srcOrd="2" destOrd="0" parTransId="{2E2470C6-3E40-429E-AC54-E137FCB61244}" sibTransId="{E10A21D8-FCDA-4337-B595-4B7C5AB70189}"/>
    <dgm:cxn modelId="{9E6941D8-A645-4553-8A99-658D8DA6728A}" srcId="{EF78EF32-93E6-4B96-88A9-C2DB8D8AFD3B}" destId="{F174903C-0877-47D5-99EC-8BB1637A2494}" srcOrd="1" destOrd="0" parTransId="{207A3DCE-873F-4329-866C-82CD001F2CBB}" sibTransId="{1948B61F-E8F5-44A8-BB33-B3551CCF5C89}"/>
    <dgm:cxn modelId="{273C81DF-223C-4C0B-AE1A-EFD90F26ABF5}" type="presOf" srcId="{EF78EF32-93E6-4B96-88A9-C2DB8D8AFD3B}" destId="{76DC4AA2-6444-4887-9990-8734E7B05B01}" srcOrd="0" destOrd="0" presId="urn:microsoft.com/office/officeart/2008/layout/LinedList"/>
    <dgm:cxn modelId="{0F920B35-5B30-4A23-B083-E2642B9F80F4}" type="presOf" srcId="{4C3C117B-1F10-48CE-85FC-69779CA86D22}" destId="{D5EBD966-211A-4CAC-B1F4-94BEFC8BC616}" srcOrd="0" destOrd="0" presId="urn:microsoft.com/office/officeart/2008/layout/LinedList"/>
    <dgm:cxn modelId="{05F42036-2373-4040-858A-8A31B2BCAAF3}" type="presOf" srcId="{23B347B6-587C-424E-8419-9A0DE3202548}" destId="{97E747B3-339A-4EFA-A1BE-F318AA140FA6}" srcOrd="0" destOrd="0" presId="urn:microsoft.com/office/officeart/2008/layout/LinedList"/>
    <dgm:cxn modelId="{3CBD70E8-F08C-47E9-A835-7ABBC02341B5}" srcId="{EF78EF32-93E6-4B96-88A9-C2DB8D8AFD3B}" destId="{7623EBBF-726F-4F69-BB39-5D61DD53ECA8}" srcOrd="0" destOrd="0" parTransId="{F6F08A76-713B-466D-A59B-6A238F374328}" sibTransId="{47613E2F-5185-4D81-9B3C-F5FAA117C774}"/>
    <dgm:cxn modelId="{ABDAEE6F-87FD-46DE-A79A-76DAB23649ED}" type="presOf" srcId="{7623EBBF-726F-4F69-BB39-5D61DD53ECA8}" destId="{B4711F0B-B6CA-4B81-BD96-52C1ED8482A8}" srcOrd="0" destOrd="0" presId="urn:microsoft.com/office/officeart/2008/layout/LinedList"/>
    <dgm:cxn modelId="{E4979979-D1C6-4034-87E4-BFC5C0411E10}" type="presParOf" srcId="{0FADCCA5-22FA-4907-B1DD-7F68BB1C8834}" destId="{AE79F082-2AB1-47A7-9F97-C678D4D5BD76}" srcOrd="0" destOrd="0" presId="urn:microsoft.com/office/officeart/2008/layout/LinedList"/>
    <dgm:cxn modelId="{74AEB04E-A000-4C61-B4B0-4BE9ADC4EACC}" type="presParOf" srcId="{0FADCCA5-22FA-4907-B1DD-7F68BB1C8834}" destId="{1A536A90-73E5-420F-A1C2-9B19A5C42BE7}" srcOrd="1" destOrd="0" presId="urn:microsoft.com/office/officeart/2008/layout/LinedList"/>
    <dgm:cxn modelId="{F513E649-0E64-463B-8D97-D07C0476D10D}" type="presParOf" srcId="{1A536A90-73E5-420F-A1C2-9B19A5C42BE7}" destId="{76DC4AA2-6444-4887-9990-8734E7B05B01}" srcOrd="0" destOrd="0" presId="urn:microsoft.com/office/officeart/2008/layout/LinedList"/>
    <dgm:cxn modelId="{6E014FCF-85F1-47D0-A8F0-431187F61F62}" type="presParOf" srcId="{1A536A90-73E5-420F-A1C2-9B19A5C42BE7}" destId="{585C32DF-1B45-4225-8C0D-85AC201A0DA2}" srcOrd="1" destOrd="0" presId="urn:microsoft.com/office/officeart/2008/layout/LinedList"/>
    <dgm:cxn modelId="{DE2ABD49-2E88-4EEC-890F-D15CFA5BA294}" type="presParOf" srcId="{585C32DF-1B45-4225-8C0D-85AC201A0DA2}" destId="{8A6756E2-A9A9-4B90-A91B-847D20ADA625}" srcOrd="0" destOrd="0" presId="urn:microsoft.com/office/officeart/2008/layout/LinedList"/>
    <dgm:cxn modelId="{92F6072D-2DAD-4DA3-81E3-A5E4A2CFFFB8}" type="presParOf" srcId="{585C32DF-1B45-4225-8C0D-85AC201A0DA2}" destId="{B9069F7E-0206-4A52-AB73-EA785C026B1A}" srcOrd="1" destOrd="0" presId="urn:microsoft.com/office/officeart/2008/layout/LinedList"/>
    <dgm:cxn modelId="{A3510271-C5D3-403A-B45F-FCF8366B4E81}" type="presParOf" srcId="{B9069F7E-0206-4A52-AB73-EA785C026B1A}" destId="{E2EBA4B3-9444-4C14-9E7D-115B13512247}" srcOrd="0" destOrd="0" presId="urn:microsoft.com/office/officeart/2008/layout/LinedList"/>
    <dgm:cxn modelId="{D0C261B5-7955-4569-85AF-E79C6DF899A1}" type="presParOf" srcId="{B9069F7E-0206-4A52-AB73-EA785C026B1A}" destId="{B4711F0B-B6CA-4B81-BD96-52C1ED8482A8}" srcOrd="1" destOrd="0" presId="urn:microsoft.com/office/officeart/2008/layout/LinedList"/>
    <dgm:cxn modelId="{223521EF-7572-469A-9FEC-29A850248C4E}" type="presParOf" srcId="{B9069F7E-0206-4A52-AB73-EA785C026B1A}" destId="{099BE8A3-950A-486B-89A3-93A0A99D52FF}" srcOrd="2" destOrd="0" presId="urn:microsoft.com/office/officeart/2008/layout/LinedList"/>
    <dgm:cxn modelId="{36308351-F583-4B47-9F6B-4D16D913AA3F}" type="presParOf" srcId="{585C32DF-1B45-4225-8C0D-85AC201A0DA2}" destId="{90F33488-8EBD-44A7-A7E6-26B4403E2A27}" srcOrd="2" destOrd="0" presId="urn:microsoft.com/office/officeart/2008/layout/LinedList"/>
    <dgm:cxn modelId="{028AFC91-74E7-4167-BDA4-E8B639F9BBDC}" type="presParOf" srcId="{585C32DF-1B45-4225-8C0D-85AC201A0DA2}" destId="{CE5BEFDF-9D1B-4259-B39A-3DDD79CCC1E7}" srcOrd="3" destOrd="0" presId="urn:microsoft.com/office/officeart/2008/layout/LinedList"/>
    <dgm:cxn modelId="{E710850D-8D27-481A-9F6A-8AFD4F0D082A}" type="presParOf" srcId="{585C32DF-1B45-4225-8C0D-85AC201A0DA2}" destId="{120B6246-1D3D-4671-95AF-F9247907962D}" srcOrd="4" destOrd="0" presId="urn:microsoft.com/office/officeart/2008/layout/LinedList"/>
    <dgm:cxn modelId="{3A3AA46B-459D-47B3-AC95-64309FF93CC6}" type="presParOf" srcId="{120B6246-1D3D-4671-95AF-F9247907962D}" destId="{26D4ED67-C06A-4088-BA5F-83C8D22AC1C8}" srcOrd="0" destOrd="0" presId="urn:microsoft.com/office/officeart/2008/layout/LinedList"/>
    <dgm:cxn modelId="{6546ABFC-1E66-4281-B014-926DADE86C05}" type="presParOf" srcId="{120B6246-1D3D-4671-95AF-F9247907962D}" destId="{2BF78F96-8367-4BE8-B383-4DCAEC8097A5}" srcOrd="1" destOrd="0" presId="urn:microsoft.com/office/officeart/2008/layout/LinedList"/>
    <dgm:cxn modelId="{07C05DC1-3878-4471-A8DD-4475D5FF36C8}" type="presParOf" srcId="{120B6246-1D3D-4671-95AF-F9247907962D}" destId="{B935C612-C477-40D1-A870-A78B5A1310B1}" srcOrd="2" destOrd="0" presId="urn:microsoft.com/office/officeart/2008/layout/LinedList"/>
    <dgm:cxn modelId="{6A64947E-74D4-4ACB-9D66-65858F113608}" type="presParOf" srcId="{585C32DF-1B45-4225-8C0D-85AC201A0DA2}" destId="{712AB4C8-8E72-483F-9833-B7BCA570CB33}" srcOrd="5" destOrd="0" presId="urn:microsoft.com/office/officeart/2008/layout/LinedList"/>
    <dgm:cxn modelId="{4275B594-D03D-4119-B755-FC43FBF8976F}" type="presParOf" srcId="{585C32DF-1B45-4225-8C0D-85AC201A0DA2}" destId="{88E6309C-19F9-45E6-9983-19BA1279F16A}" srcOrd="6" destOrd="0" presId="urn:microsoft.com/office/officeart/2008/layout/LinedList"/>
    <dgm:cxn modelId="{B408B74C-7CDA-4083-BF5F-CFBF9EA27365}" type="presParOf" srcId="{585C32DF-1B45-4225-8C0D-85AC201A0DA2}" destId="{D0D96082-6870-492C-B026-0E2FC6482CAD}" srcOrd="7" destOrd="0" presId="urn:microsoft.com/office/officeart/2008/layout/LinedList"/>
    <dgm:cxn modelId="{8D6B254B-C918-423B-9E59-73062A301957}" type="presParOf" srcId="{D0D96082-6870-492C-B026-0E2FC6482CAD}" destId="{56797D0C-8ED0-4825-B605-2B44F3D6A430}" srcOrd="0" destOrd="0" presId="urn:microsoft.com/office/officeart/2008/layout/LinedList"/>
    <dgm:cxn modelId="{25B92657-8EB3-48D5-98D9-6B882B55F099}" type="presParOf" srcId="{D0D96082-6870-492C-B026-0E2FC6482CAD}" destId="{D5EBD966-211A-4CAC-B1F4-94BEFC8BC616}" srcOrd="1" destOrd="0" presId="urn:microsoft.com/office/officeart/2008/layout/LinedList"/>
    <dgm:cxn modelId="{08CA278F-B4AD-422F-ACB6-C58BB03FD1DF}" type="presParOf" srcId="{D0D96082-6870-492C-B026-0E2FC6482CAD}" destId="{C9AC0389-2FA6-4140-A142-632FF6C491FA}" srcOrd="2" destOrd="0" presId="urn:microsoft.com/office/officeart/2008/layout/LinedList"/>
    <dgm:cxn modelId="{6D1284E7-8149-454F-BAE7-484EA8651A54}" type="presParOf" srcId="{585C32DF-1B45-4225-8C0D-85AC201A0DA2}" destId="{49DD62E2-B7E4-41F9-B449-A89FE64ED81C}" srcOrd="8" destOrd="0" presId="urn:microsoft.com/office/officeart/2008/layout/LinedList"/>
    <dgm:cxn modelId="{894ED605-0BE7-4EBA-92FC-4C81039CDE86}" type="presParOf" srcId="{585C32DF-1B45-4225-8C0D-85AC201A0DA2}" destId="{92638EFE-FCC1-4B35-9367-63DE78350C42}" srcOrd="9" destOrd="0" presId="urn:microsoft.com/office/officeart/2008/layout/LinedList"/>
    <dgm:cxn modelId="{2E19AD4C-D8FB-49BA-92AF-FB2A46A261A9}" type="presParOf" srcId="{585C32DF-1B45-4225-8C0D-85AC201A0DA2}" destId="{076E66BE-3E20-44C5-9755-D90D7F7E0496}" srcOrd="10" destOrd="0" presId="urn:microsoft.com/office/officeart/2008/layout/LinedList"/>
    <dgm:cxn modelId="{77F723C6-8C0C-4E5D-84A8-FCCAE0EBF837}" type="presParOf" srcId="{076E66BE-3E20-44C5-9755-D90D7F7E0496}" destId="{737A9AEA-6D56-49A8-B2FA-26B074E88914}" srcOrd="0" destOrd="0" presId="urn:microsoft.com/office/officeart/2008/layout/LinedList"/>
    <dgm:cxn modelId="{21EA8FF0-89F3-45E3-878D-B84BAB419963}" type="presParOf" srcId="{076E66BE-3E20-44C5-9755-D90D7F7E0496}" destId="{97E747B3-339A-4EFA-A1BE-F318AA140FA6}" srcOrd="1" destOrd="0" presId="urn:microsoft.com/office/officeart/2008/layout/LinedList"/>
    <dgm:cxn modelId="{112718ED-B672-42C0-9F79-A5B888C3739B}" type="presParOf" srcId="{076E66BE-3E20-44C5-9755-D90D7F7E0496}" destId="{4769D691-1429-4D27-B6B1-C33458D1378C}" srcOrd="2" destOrd="0" presId="urn:microsoft.com/office/officeart/2008/layout/LinedList"/>
    <dgm:cxn modelId="{F9A93076-E1B8-433E-88C8-9A749D3B8CB3}" type="presParOf" srcId="{585C32DF-1B45-4225-8C0D-85AC201A0DA2}" destId="{E2EA355A-EEAA-4D80-BA40-94B48AA9D619}" srcOrd="11" destOrd="0" presId="urn:microsoft.com/office/officeart/2008/layout/LinedList"/>
    <dgm:cxn modelId="{E547F2CA-05EB-4C1C-B192-205789E17161}" type="presParOf" srcId="{585C32DF-1B45-4225-8C0D-85AC201A0DA2}" destId="{90A1E744-99EC-4FBF-BEAE-9E796533600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9B7C-B19F-4CE4-8425-0B2D6B952E67}">
      <dsp:nvSpPr>
        <dsp:cNvPr id="0" name=""/>
        <dsp:cNvSpPr/>
      </dsp:nvSpPr>
      <dsp:spPr>
        <a:xfrm>
          <a:off x="0" y="0"/>
          <a:ext cx="6077272" cy="27705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Налоговый контроль как направление финансового контроля: актуальные проблемы совершенствования правового регулирования</a:t>
          </a:r>
          <a:endParaRPr lang="ru-RU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35248" y="135248"/>
        <a:ext cx="5806776" cy="2500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B19BD-E537-41B5-972E-7FF616D7F757}">
      <dsp:nvSpPr>
        <dsp:cNvPr id="0" name=""/>
        <dsp:cNvSpPr/>
      </dsp:nvSpPr>
      <dsp:spPr>
        <a:xfrm>
          <a:off x="-130014" y="405659"/>
          <a:ext cx="4107901" cy="474192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контроль (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франц. «</a:t>
          </a:r>
          <a:r>
            <a:rPr lang="en-US" sz="1400" i="1" kern="1200" dirty="0" err="1" smtClean="0">
              <a:latin typeface="Times New Roman" pitchFamily="18" charset="0"/>
              <a:cs typeface="Times New Roman" pitchFamily="18" charset="0"/>
            </a:rPr>
            <a:t>controle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» - «проверка»)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– это процесс, обеспечивающий достижение системой поставленных целей и состоящий из трех основных элементов: измерение достигнутых результатов с ожидаемыми результатами; установление стандартов деятельности системы, подлежащих проверке; корректировка управленческих процессов, если достигнутые результаты существенно отличаются от </a:t>
          </a: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установленных стандартов</a:t>
          </a:r>
          <a:endParaRPr lang="ru-RU" sz="1200" kern="1200" dirty="0"/>
        </a:p>
      </dsp:txBody>
      <dsp:txXfrm>
        <a:off x="471574" y="1100098"/>
        <a:ext cx="2904725" cy="3353048"/>
      </dsp:txXfrm>
    </dsp:sp>
    <dsp:sp modelId="{9998E027-DF2F-4C0A-9EA2-86252BF30FB5}">
      <dsp:nvSpPr>
        <dsp:cNvPr id="0" name=""/>
        <dsp:cNvSpPr/>
      </dsp:nvSpPr>
      <dsp:spPr>
        <a:xfrm>
          <a:off x="2567438" y="295187"/>
          <a:ext cx="399288" cy="39905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EE6F78-84B7-4F61-BF56-8513790009D8}">
      <dsp:nvSpPr>
        <dsp:cNvPr id="0" name=""/>
        <dsp:cNvSpPr/>
      </dsp:nvSpPr>
      <dsp:spPr>
        <a:xfrm>
          <a:off x="1232575" y="4384969"/>
          <a:ext cx="289196" cy="289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99ABCD-8FF3-4A50-8C55-FB6119082AF3}">
      <dsp:nvSpPr>
        <dsp:cNvPr id="0" name=""/>
        <dsp:cNvSpPr/>
      </dsp:nvSpPr>
      <dsp:spPr>
        <a:xfrm>
          <a:off x="3948722" y="2519645"/>
          <a:ext cx="289196" cy="289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DED937-3FD8-49AA-88E2-1636E0D1382A}">
      <dsp:nvSpPr>
        <dsp:cNvPr id="0" name=""/>
        <dsp:cNvSpPr/>
      </dsp:nvSpPr>
      <dsp:spPr>
        <a:xfrm>
          <a:off x="2566412" y="4692642"/>
          <a:ext cx="399288" cy="39905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802939-1A62-43AB-A69E-A95E2148B0CC}">
      <dsp:nvSpPr>
        <dsp:cNvPr id="0" name=""/>
        <dsp:cNvSpPr/>
      </dsp:nvSpPr>
      <dsp:spPr>
        <a:xfrm>
          <a:off x="464736" y="780427"/>
          <a:ext cx="289196" cy="289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C15D99-3089-4B61-90D4-60E4C2AB3732}">
      <dsp:nvSpPr>
        <dsp:cNvPr id="0" name=""/>
        <dsp:cNvSpPr/>
      </dsp:nvSpPr>
      <dsp:spPr>
        <a:xfrm>
          <a:off x="576063" y="4392488"/>
          <a:ext cx="199088" cy="22174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FB89B-87BE-4682-A60E-A52CEFB85F16}">
      <dsp:nvSpPr>
        <dsp:cNvPr id="0" name=""/>
        <dsp:cNvSpPr/>
      </dsp:nvSpPr>
      <dsp:spPr>
        <a:xfrm>
          <a:off x="0" y="0"/>
          <a:ext cx="8278243" cy="301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КОНТРОЛЬ</a:t>
          </a:r>
          <a:endParaRPr lang="ru-RU" sz="6500" kern="1200" dirty="0"/>
        </a:p>
      </dsp:txBody>
      <dsp:txXfrm>
        <a:off x="88428" y="88428"/>
        <a:ext cx="8101387" cy="2842311"/>
      </dsp:txXfrm>
    </dsp:sp>
    <dsp:sp modelId="{0197E044-9EA9-4741-8DC6-E55BCBA7EA25}">
      <dsp:nvSpPr>
        <dsp:cNvPr id="0" name=""/>
        <dsp:cNvSpPr/>
      </dsp:nvSpPr>
      <dsp:spPr>
        <a:xfrm>
          <a:off x="1338" y="3244091"/>
          <a:ext cx="1946905" cy="301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Государственный</a:t>
          </a:r>
          <a:endParaRPr lang="ru-RU" sz="1600" b="1" kern="1200" dirty="0"/>
        </a:p>
      </dsp:txBody>
      <dsp:txXfrm>
        <a:off x="58361" y="3301114"/>
        <a:ext cx="1832859" cy="2905121"/>
      </dsp:txXfrm>
    </dsp:sp>
    <dsp:sp modelId="{D8A47FF7-9D45-4149-9BCF-9E47F1029C24}">
      <dsp:nvSpPr>
        <dsp:cNvPr id="0" name=""/>
        <dsp:cNvSpPr/>
      </dsp:nvSpPr>
      <dsp:spPr>
        <a:xfrm>
          <a:off x="2111784" y="3244091"/>
          <a:ext cx="1946905" cy="301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Муниципальный</a:t>
          </a:r>
        </a:p>
      </dsp:txBody>
      <dsp:txXfrm>
        <a:off x="2168807" y="3301114"/>
        <a:ext cx="1832859" cy="2905121"/>
      </dsp:txXfrm>
    </dsp:sp>
    <dsp:sp modelId="{85527D2E-BBC7-4124-8AB5-232C226F48A5}">
      <dsp:nvSpPr>
        <dsp:cNvPr id="0" name=""/>
        <dsp:cNvSpPr/>
      </dsp:nvSpPr>
      <dsp:spPr>
        <a:xfrm>
          <a:off x="4222230" y="3244091"/>
          <a:ext cx="1946905" cy="301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Производственный</a:t>
          </a:r>
        </a:p>
      </dsp:txBody>
      <dsp:txXfrm>
        <a:off x="4279253" y="3301114"/>
        <a:ext cx="1832859" cy="2905121"/>
      </dsp:txXfrm>
    </dsp:sp>
    <dsp:sp modelId="{130BF432-3133-447A-B081-FDF3AE272A91}">
      <dsp:nvSpPr>
        <dsp:cNvPr id="0" name=""/>
        <dsp:cNvSpPr/>
      </dsp:nvSpPr>
      <dsp:spPr>
        <a:xfrm>
          <a:off x="6332675" y="3244091"/>
          <a:ext cx="1946905" cy="301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l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Общественный</a:t>
          </a:r>
        </a:p>
      </dsp:txBody>
      <dsp:txXfrm>
        <a:off x="6389698" y="3301114"/>
        <a:ext cx="1832859" cy="2905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4AE0D-7391-4D67-9101-F8456203621B}">
      <dsp:nvSpPr>
        <dsp:cNvPr id="0" name=""/>
        <dsp:cNvSpPr/>
      </dsp:nvSpPr>
      <dsp:spPr>
        <a:xfrm rot="10800000">
          <a:off x="216026" y="111773"/>
          <a:ext cx="5544610" cy="2719472"/>
        </a:xfrm>
        <a:prstGeom prst="trapezoid">
          <a:avLst>
            <a:gd name="adj" fmla="val 4432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Государственный контроль</a:t>
          </a:r>
          <a:endParaRPr lang="ru-RU" sz="2900" kern="1200" dirty="0">
            <a:solidFill>
              <a:schemeClr val="bg1"/>
            </a:solidFill>
          </a:endParaRPr>
        </a:p>
      </dsp:txBody>
      <dsp:txXfrm rot="-10800000">
        <a:off x="1186333" y="111773"/>
        <a:ext cx="3603997" cy="2719472"/>
      </dsp:txXfrm>
    </dsp:sp>
    <dsp:sp modelId="{2BC29469-6A7E-4DA2-92F6-7892448531A1}">
      <dsp:nvSpPr>
        <dsp:cNvPr id="0" name=""/>
        <dsp:cNvSpPr/>
      </dsp:nvSpPr>
      <dsp:spPr>
        <a:xfrm rot="10800000">
          <a:off x="1368143" y="2719472"/>
          <a:ext cx="3240377" cy="1539007"/>
        </a:xfrm>
        <a:prstGeom prst="trapezoid">
          <a:avLst>
            <a:gd name="adj" fmla="val 4432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Финансовый контроль</a:t>
          </a:r>
          <a:endParaRPr lang="ru-RU" sz="2900" kern="1200" dirty="0">
            <a:solidFill>
              <a:schemeClr val="bg1"/>
            </a:solidFill>
          </a:endParaRPr>
        </a:p>
      </dsp:txBody>
      <dsp:txXfrm rot="-10800000">
        <a:off x="1935209" y="2719472"/>
        <a:ext cx="2106245" cy="1539007"/>
      </dsp:txXfrm>
    </dsp:sp>
    <dsp:sp modelId="{1ACD6ACD-9C90-4613-8F05-1AA6E0927CCF}">
      <dsp:nvSpPr>
        <dsp:cNvPr id="0" name=""/>
        <dsp:cNvSpPr/>
      </dsp:nvSpPr>
      <dsp:spPr>
        <a:xfrm rot="10800000">
          <a:off x="2016219" y="4176464"/>
          <a:ext cx="1985301" cy="2482888"/>
        </a:xfrm>
        <a:prstGeom prst="trapezoid">
          <a:avLst>
            <a:gd name="adj" fmla="val 55439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Налоговый контроль</a:t>
          </a:r>
          <a:endParaRPr lang="ru-RU" sz="2900" kern="1200" dirty="0">
            <a:solidFill>
              <a:schemeClr val="bg1"/>
            </a:solidFill>
          </a:endParaRPr>
        </a:p>
      </dsp:txBody>
      <dsp:txXfrm rot="-10800000">
        <a:off x="2016219" y="4176464"/>
        <a:ext cx="1985301" cy="2482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2882F-227E-4586-8023-FBC92A66E901}">
      <dsp:nvSpPr>
        <dsp:cNvPr id="0" name=""/>
        <dsp:cNvSpPr/>
      </dsp:nvSpPr>
      <dsp:spPr>
        <a:xfrm>
          <a:off x="0" y="0"/>
          <a:ext cx="3349446" cy="1332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 уровень — Конституция Российской Федерации (ст.57,71,75), </a:t>
          </a:r>
          <a:endParaRPr lang="ru-RU" sz="1300" kern="1200" dirty="0"/>
        </a:p>
      </dsp:txBody>
      <dsp:txXfrm>
        <a:off x="39020" y="39020"/>
        <a:ext cx="1799298" cy="1254184"/>
      </dsp:txXfrm>
    </dsp:sp>
    <dsp:sp modelId="{2138F48E-64DC-4921-9BDE-2DE1DF66BAB1}">
      <dsp:nvSpPr>
        <dsp:cNvPr id="0" name=""/>
        <dsp:cNvSpPr/>
      </dsp:nvSpPr>
      <dsp:spPr>
        <a:xfrm>
          <a:off x="280516" y="1574447"/>
          <a:ext cx="3349446" cy="1332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2 уровень — международные акты (Лимская декларация 1977г.), </a:t>
          </a:r>
          <a:endParaRPr lang="ru-RU" sz="1300" kern="1200"/>
        </a:p>
      </dsp:txBody>
      <dsp:txXfrm>
        <a:off x="319536" y="1613467"/>
        <a:ext cx="2124944" cy="1254184"/>
      </dsp:txXfrm>
    </dsp:sp>
    <dsp:sp modelId="{482C8F60-7469-4A6D-8826-86BBB1FCAE9A}">
      <dsp:nvSpPr>
        <dsp:cNvPr id="0" name=""/>
        <dsp:cNvSpPr/>
      </dsp:nvSpPr>
      <dsp:spPr>
        <a:xfrm>
          <a:off x="556845" y="3148894"/>
          <a:ext cx="3349446" cy="1332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3 уровень — Налоговый кодекс (гл.14)  и иные федеральные законы; </a:t>
          </a:r>
          <a:endParaRPr lang="ru-RU" sz="1300" kern="1200"/>
        </a:p>
      </dsp:txBody>
      <dsp:txXfrm>
        <a:off x="595865" y="3187914"/>
        <a:ext cx="2129130" cy="1254184"/>
      </dsp:txXfrm>
    </dsp:sp>
    <dsp:sp modelId="{6D9D314F-D56C-4E56-9B9D-BA2BFBE7C139}">
      <dsp:nvSpPr>
        <dsp:cNvPr id="0" name=""/>
        <dsp:cNvSpPr/>
      </dsp:nvSpPr>
      <dsp:spPr>
        <a:xfrm>
          <a:off x="837361" y="4723342"/>
          <a:ext cx="3349446" cy="1332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4 уровень — подзаконные нормативные правовые акты и иные официальные документы (</a:t>
          </a:r>
          <a:r>
            <a:rPr lang="ru-RU" sz="1300" kern="1200" dirty="0" err="1" smtClean="0"/>
            <a:t>Постановл.Прав-ва</a:t>
          </a:r>
          <a:r>
            <a:rPr lang="ru-RU" sz="1300" kern="1200" dirty="0" smtClean="0"/>
            <a:t> №506, акты Минфина)</a:t>
          </a:r>
          <a:endParaRPr lang="ru-RU" sz="1300" kern="1200" dirty="0"/>
        </a:p>
      </dsp:txBody>
      <dsp:txXfrm>
        <a:off x="876381" y="4762362"/>
        <a:ext cx="2124944" cy="1254184"/>
      </dsp:txXfrm>
    </dsp:sp>
    <dsp:sp modelId="{E3109B38-1E8A-46EF-B1C1-70FBE19B3913}">
      <dsp:nvSpPr>
        <dsp:cNvPr id="0" name=""/>
        <dsp:cNvSpPr/>
      </dsp:nvSpPr>
      <dsp:spPr>
        <a:xfrm>
          <a:off x="2483500" y="1020363"/>
          <a:ext cx="865946" cy="8659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678338" y="1020363"/>
        <a:ext cx="476270" cy="651624"/>
      </dsp:txXfrm>
    </dsp:sp>
    <dsp:sp modelId="{F6635238-3778-4F89-91C1-D025E49F0D45}">
      <dsp:nvSpPr>
        <dsp:cNvPr id="0" name=""/>
        <dsp:cNvSpPr/>
      </dsp:nvSpPr>
      <dsp:spPr>
        <a:xfrm>
          <a:off x="2764016" y="2594810"/>
          <a:ext cx="865946" cy="8659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958854" y="2594810"/>
        <a:ext cx="476270" cy="651624"/>
      </dsp:txXfrm>
    </dsp:sp>
    <dsp:sp modelId="{9D198F76-7C10-4F86-A3BE-E09F352765F2}">
      <dsp:nvSpPr>
        <dsp:cNvPr id="0" name=""/>
        <dsp:cNvSpPr/>
      </dsp:nvSpPr>
      <dsp:spPr>
        <a:xfrm>
          <a:off x="3040345" y="4169257"/>
          <a:ext cx="865946" cy="8659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235183" y="4169257"/>
        <a:ext cx="476270" cy="651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BF368-F2EB-4298-8D1F-845410B0354A}">
      <dsp:nvSpPr>
        <dsp:cNvPr id="0" name=""/>
        <dsp:cNvSpPr/>
      </dsp:nvSpPr>
      <dsp:spPr>
        <a:xfrm rot="16200000">
          <a:off x="594916" y="-595824"/>
          <a:ext cx="1386848" cy="2578497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Теневая экономика</a:t>
          </a:r>
          <a:endParaRPr lang="ru-RU" sz="1600" kern="1200" dirty="0"/>
        </a:p>
      </dsp:txBody>
      <dsp:txXfrm rot="5400000">
        <a:off x="-908" y="0"/>
        <a:ext cx="2578497" cy="1040136"/>
      </dsp:txXfrm>
    </dsp:sp>
    <dsp:sp modelId="{BD322013-2B0B-4CDA-90C8-DC957AFAAF97}">
      <dsp:nvSpPr>
        <dsp:cNvPr id="0" name=""/>
        <dsp:cNvSpPr/>
      </dsp:nvSpPr>
      <dsp:spPr>
        <a:xfrm>
          <a:off x="2577589" y="0"/>
          <a:ext cx="2578497" cy="1386848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Намеренное неведение бухгалтерского учета </a:t>
          </a:r>
          <a:endParaRPr lang="ru-RU" sz="1600" kern="1200" dirty="0"/>
        </a:p>
      </dsp:txBody>
      <dsp:txXfrm>
        <a:off x="2577589" y="0"/>
        <a:ext cx="2578497" cy="1040136"/>
      </dsp:txXfrm>
    </dsp:sp>
    <dsp:sp modelId="{1BB7F8E8-7189-4882-9D3D-E37AF2FD44D0}">
      <dsp:nvSpPr>
        <dsp:cNvPr id="0" name=""/>
        <dsp:cNvSpPr/>
      </dsp:nvSpPr>
      <dsp:spPr>
        <a:xfrm rot="10800000">
          <a:off x="-908" y="1386848"/>
          <a:ext cx="2578497" cy="1386848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Нечеткая систематизация правовых норм</a:t>
          </a:r>
          <a:endParaRPr lang="ru-RU" sz="1600" kern="1200" dirty="0"/>
        </a:p>
      </dsp:txBody>
      <dsp:txXfrm rot="10800000">
        <a:off x="-908" y="1733559"/>
        <a:ext cx="2578497" cy="1040136"/>
      </dsp:txXfrm>
    </dsp:sp>
    <dsp:sp modelId="{C9302F92-977E-4040-9ED2-2525A52B050C}">
      <dsp:nvSpPr>
        <dsp:cNvPr id="0" name=""/>
        <dsp:cNvSpPr/>
      </dsp:nvSpPr>
      <dsp:spPr>
        <a:xfrm rot="5400000">
          <a:off x="3186574" y="803267"/>
          <a:ext cx="1358722" cy="2582133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Отсутствие юридического толкования ключевых терминов</a:t>
          </a:r>
          <a:endParaRPr lang="ru-RU" sz="1600" kern="1200" dirty="0"/>
        </a:p>
      </dsp:txBody>
      <dsp:txXfrm rot="-5400000">
        <a:off x="2574869" y="1754653"/>
        <a:ext cx="2582133" cy="1019042"/>
      </dsp:txXfrm>
    </dsp:sp>
    <dsp:sp modelId="{07723434-706E-4A85-8332-95ED7F418796}">
      <dsp:nvSpPr>
        <dsp:cNvPr id="0" name=""/>
        <dsp:cNvSpPr/>
      </dsp:nvSpPr>
      <dsp:spPr>
        <a:xfrm>
          <a:off x="1777626" y="1026843"/>
          <a:ext cx="1547098" cy="693424"/>
        </a:xfrm>
        <a:prstGeom prst="round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НАЛОГОВЫЙ КОНТРОЛЬ</a:t>
          </a:r>
          <a:endParaRPr lang="ru-RU" sz="1600" b="1" kern="1200" dirty="0"/>
        </a:p>
      </dsp:txBody>
      <dsp:txXfrm>
        <a:off x="1811476" y="1060693"/>
        <a:ext cx="1479398" cy="625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9F082-2AB1-47A7-9F97-C678D4D5BD76}">
      <dsp:nvSpPr>
        <dsp:cNvPr id="0" name=""/>
        <dsp:cNvSpPr/>
      </dsp:nvSpPr>
      <dsp:spPr>
        <a:xfrm>
          <a:off x="0" y="0"/>
          <a:ext cx="68644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dk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C4AA2-6444-4887-9990-8734E7B05B01}">
      <dsp:nvSpPr>
        <dsp:cNvPr id="0" name=""/>
        <dsp:cNvSpPr/>
      </dsp:nvSpPr>
      <dsp:spPr>
        <a:xfrm>
          <a:off x="0" y="0"/>
          <a:ext cx="1372884" cy="498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Решение</a:t>
          </a:r>
          <a:endParaRPr lang="ru-RU" sz="6300" kern="1200" dirty="0"/>
        </a:p>
      </dsp:txBody>
      <dsp:txXfrm>
        <a:off x="0" y="0"/>
        <a:ext cx="1372884" cy="4984328"/>
      </dsp:txXfrm>
    </dsp:sp>
    <dsp:sp modelId="{B4711F0B-B6CA-4B81-BD96-52C1ED8482A8}">
      <dsp:nvSpPr>
        <dsp:cNvPr id="0" name=""/>
        <dsp:cNvSpPr/>
      </dsp:nvSpPr>
      <dsp:spPr>
        <a:xfrm>
          <a:off x="1475851" y="58592"/>
          <a:ext cx="5388572" cy="117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Введение легального определения «финансового контроля»</a:t>
          </a:r>
          <a:endParaRPr lang="ru-RU" sz="1500" kern="1200" dirty="0"/>
        </a:p>
      </dsp:txBody>
      <dsp:txXfrm>
        <a:off x="1475851" y="58592"/>
        <a:ext cx="5388572" cy="1171852"/>
      </dsp:txXfrm>
    </dsp:sp>
    <dsp:sp modelId="{90F33488-8EBD-44A7-A7E6-26B4403E2A27}">
      <dsp:nvSpPr>
        <dsp:cNvPr id="0" name=""/>
        <dsp:cNvSpPr/>
      </dsp:nvSpPr>
      <dsp:spPr>
        <a:xfrm>
          <a:off x="1372884" y="1230445"/>
          <a:ext cx="549153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78F96-8367-4BE8-B383-4DCAEC8097A5}">
      <dsp:nvSpPr>
        <dsp:cNvPr id="0" name=""/>
        <dsp:cNvSpPr/>
      </dsp:nvSpPr>
      <dsp:spPr>
        <a:xfrm>
          <a:off x="1475851" y="1289037"/>
          <a:ext cx="5388572" cy="117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Систематизация и разделение правовых норм на смысловые/организационные главы (в </a:t>
          </a:r>
          <a:r>
            <a:rPr lang="ru-RU" sz="1500" kern="1200" dirty="0" err="1" smtClean="0"/>
            <a:t>т.ч</a:t>
          </a:r>
          <a:r>
            <a:rPr lang="ru-RU" sz="1500" kern="1200" dirty="0" smtClean="0"/>
            <a:t>. в кодексе)</a:t>
          </a:r>
          <a:endParaRPr lang="ru-RU" sz="1500" kern="1200" dirty="0"/>
        </a:p>
      </dsp:txBody>
      <dsp:txXfrm>
        <a:off x="1475851" y="1289037"/>
        <a:ext cx="5388572" cy="1171852"/>
      </dsp:txXfrm>
    </dsp:sp>
    <dsp:sp modelId="{712AB4C8-8E72-483F-9833-B7BCA570CB33}">
      <dsp:nvSpPr>
        <dsp:cNvPr id="0" name=""/>
        <dsp:cNvSpPr/>
      </dsp:nvSpPr>
      <dsp:spPr>
        <a:xfrm>
          <a:off x="1372884" y="2460890"/>
          <a:ext cx="549153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BD966-211A-4CAC-B1F4-94BEFC8BC616}">
      <dsp:nvSpPr>
        <dsp:cNvPr id="0" name=""/>
        <dsp:cNvSpPr/>
      </dsp:nvSpPr>
      <dsp:spPr>
        <a:xfrm>
          <a:off x="1475851" y="2519482"/>
          <a:ext cx="5388572" cy="117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Реформация системы налогового контроля с введением отдельных органов (из опыта зарубежных стран – налоговая полиция, спец. оперативные службы органов налогового поиска), увеличение размеров наказания за налоговые правонарушения </a:t>
          </a:r>
          <a:endParaRPr lang="ru-RU" sz="1500" kern="1200" dirty="0"/>
        </a:p>
      </dsp:txBody>
      <dsp:txXfrm>
        <a:off x="1475851" y="2519482"/>
        <a:ext cx="5388572" cy="1171852"/>
      </dsp:txXfrm>
    </dsp:sp>
    <dsp:sp modelId="{49DD62E2-B7E4-41F9-B449-A89FE64ED81C}">
      <dsp:nvSpPr>
        <dsp:cNvPr id="0" name=""/>
        <dsp:cNvSpPr/>
      </dsp:nvSpPr>
      <dsp:spPr>
        <a:xfrm>
          <a:off x="1372884" y="3691335"/>
          <a:ext cx="549153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747B3-339A-4EFA-A1BE-F318AA140FA6}">
      <dsp:nvSpPr>
        <dsp:cNvPr id="0" name=""/>
        <dsp:cNvSpPr/>
      </dsp:nvSpPr>
      <dsp:spPr>
        <a:xfrm>
          <a:off x="1475851" y="3749928"/>
          <a:ext cx="5388572" cy="117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Автоматизация налогового контроля в отношении малых предприятий</a:t>
          </a:r>
          <a:endParaRPr lang="ru-RU" sz="1500" kern="1200" dirty="0"/>
        </a:p>
      </dsp:txBody>
      <dsp:txXfrm>
        <a:off x="1475851" y="3749928"/>
        <a:ext cx="5388572" cy="1171852"/>
      </dsp:txXfrm>
    </dsp:sp>
    <dsp:sp modelId="{E2EA355A-EEAA-4D80-BA40-94B48AA9D619}">
      <dsp:nvSpPr>
        <dsp:cNvPr id="0" name=""/>
        <dsp:cNvSpPr/>
      </dsp:nvSpPr>
      <dsp:spPr>
        <a:xfrm>
          <a:off x="1372884" y="4921780"/>
          <a:ext cx="549153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me.org/117504279565/pravo/nalogovyy_kontrol" TargetMode="External"/><Relationship Id="rId2" Type="http://schemas.openxmlformats.org/officeDocument/2006/relationships/hyperlink" Target="https://laws.studio/nalogi-uchebniki/nalogovyiy-kontrol-formyi-soderjanie-61057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550485"/>
              </p:ext>
            </p:extLst>
          </p:nvPr>
        </p:nvGraphicFramePr>
        <p:xfrm>
          <a:off x="582960" y="2348880"/>
          <a:ext cx="6077272" cy="291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27984" y="5927740"/>
            <a:ext cx="237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 </a:t>
            </a:r>
            <a:r>
              <a:rPr lang="ru-RU" dirty="0" err="1" smtClean="0"/>
              <a:t>Лысенкова</a:t>
            </a:r>
            <a:r>
              <a:rPr lang="ru-RU" dirty="0" smtClean="0"/>
              <a:t> Ксения Алексеевна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АВТОНОМНОЕ ОБРАЗОВАТЕЛЬНОЕ УЧРЕЖДЕНИЕ ВЫСШЕГО ОБРАЗОВАНИЯ ЛЕНИНГРАДСКОЙ ОБЛАСТИ “ЛЕНИНГРАДСКИЙ ГОСУДАРТСВЕННЫЙ УНИВЕРСИТЕТ ИМЕНИ А.С.ПУШКИНА”</a:t>
            </a:r>
          </a:p>
        </p:txBody>
      </p:sp>
    </p:spTree>
    <p:extLst>
      <p:ext uri="{BB962C8B-B14F-4D97-AF65-F5344CB8AC3E}">
        <p14:creationId xmlns:p14="http://schemas.microsoft.com/office/powerpoint/2010/main" val="37085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611560" y="1124744"/>
            <a:ext cx="7787208" cy="432737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64403249"/>
              </p:ext>
            </p:extLst>
          </p:nvPr>
        </p:nvGraphicFramePr>
        <p:xfrm>
          <a:off x="1115616" y="692696"/>
          <a:ext cx="68644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8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информации</a:t>
            </a:r>
          </a:p>
          <a:p>
            <a:endParaRPr lang="ru-RU" dirty="0" smtClean="0"/>
          </a:p>
          <a:p>
            <a:r>
              <a:rPr lang="ru-RU" i="1" dirty="0" smtClean="0"/>
              <a:t>Законодательство: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Конституция Российской Федерации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Налоговый Кодекс Российской Федерации (№146-ФЗ от 31.07.1998)</a:t>
            </a:r>
          </a:p>
          <a:p>
            <a:endParaRPr lang="ru-RU" dirty="0"/>
          </a:p>
          <a:p>
            <a:r>
              <a:rPr lang="ru-RU" i="1" dirty="0" smtClean="0"/>
              <a:t>Научные статьи: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Научная статья </a:t>
            </a:r>
            <a:r>
              <a:rPr lang="ru-RU" dirty="0" err="1" smtClean="0"/>
              <a:t>Галимова</a:t>
            </a:r>
            <a:r>
              <a:rPr lang="ru-RU" dirty="0" smtClean="0"/>
              <a:t> И.В. – «Проблемы налогового контроля в РФ» (2010 г.)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Научная статья Филон И.Л. – «Налоговый контроль как специфическое направление финансового контроля» (2010 г.)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Научная статья Селиванова А.С. – «Налоговый контроль как вид государственного финансового контроля» (2012 г.)</a:t>
            </a:r>
          </a:p>
          <a:p>
            <a:endParaRPr lang="ru-RU" dirty="0" smtClean="0"/>
          </a:p>
          <a:p>
            <a:r>
              <a:rPr lang="ru-RU" i="1" dirty="0" smtClean="0"/>
              <a:t>Интернет-ресурсы:</a:t>
            </a:r>
          </a:p>
          <a:p>
            <a:pPr marL="342900" indent="-342900">
              <a:buAutoNum type="arabicPeriod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laws.studio/nalogi-uchebniki/nalogovyiy-kontrol-formyi-soderjanie-61057.html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studme.org/117504279565/pravo/nalogovyy_kontrol</a:t>
            </a: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4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47910"/>
              </p:ext>
            </p:extLst>
          </p:nvPr>
        </p:nvGraphicFramePr>
        <p:xfrm>
          <a:off x="4139952" y="404664"/>
          <a:ext cx="4107904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77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0238961"/>
              </p:ext>
            </p:extLst>
          </p:nvPr>
        </p:nvGraphicFramePr>
        <p:xfrm>
          <a:off x="251520" y="260648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0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623800"/>
              </p:ext>
            </p:extLst>
          </p:nvPr>
        </p:nvGraphicFramePr>
        <p:xfrm>
          <a:off x="0" y="0"/>
          <a:ext cx="8964488" cy="6858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6240"/>
                <a:gridCol w="4518248"/>
              </a:tblGrid>
              <a:tr h="92259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Автор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«Финансовый контроль»</a:t>
                      </a:r>
                      <a:endParaRPr lang="ru-RU" dirty="0"/>
                    </a:p>
                  </a:txBody>
                  <a:tcPr/>
                </a:tc>
              </a:tr>
              <a:tr h="24181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Химичева Н.И.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за законностью и целесообразностью действий в области образования, распределения,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использования государственных и муниципальных денежных фондов в целях эффективного денежно-экономического развития страны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91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Ковалева А.М.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соблюдения нормативно-правовых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 хозяйствующими субъектами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81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Грачева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Е.Ю.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Финансовый контроль - это контроль за финансовой и хозяйственной деятельностью хозяйствующих субъектов, что не исключает, а предполагает необходимость осуществления других видов контроля за хозяйственной деятельностью.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215966"/>
              </p:ext>
            </p:extLst>
          </p:nvPr>
        </p:nvGraphicFramePr>
        <p:xfrm>
          <a:off x="-36512" y="1"/>
          <a:ext cx="9001000" cy="6857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5897"/>
                <a:gridCol w="4385103"/>
              </a:tblGrid>
              <a:tr h="82247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Автор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Определения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«Налоговый</a:t>
                      </a:r>
                      <a:r>
                        <a:rPr lang="ru-RU" baseline="0" dirty="0" smtClean="0"/>
                        <a:t> контроль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17450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Юткина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Т.Ф.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элемент финансового контроля и налогового механизма. Налоговый контроль пронизывает экономику по вертикали и по горизонтали, обеспечивая соблюдение правил бухгалтерского учета и отчетности, законодательных основ налогообложения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82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Гудимов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специализированный (только в отношении налогов и сборов) </a:t>
                      </a:r>
                      <a:r>
                        <a:rPr lang="ru-RU" sz="16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надведомственный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(вне рамок ведомства) государственный контроль, сущность которого состоит не только в проверке соблюдения законодательства о налогах и сборах, но и в проверке правильности исчисления, полноты и своевременности уплаты налогов и сборов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2199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это деятельность уполномоченных органов по контролю за соблюдением налогоплательщиками, налоговыми агентами и плательщиками сборов законодательства о налогах и сборах в порядке, установленном Налоговым кодексом (п. 1 ст. 82 НК).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1368152" cy="142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4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395413"/>
              </p:ext>
            </p:extLst>
          </p:nvPr>
        </p:nvGraphicFramePr>
        <p:xfrm>
          <a:off x="467544" y="116632"/>
          <a:ext cx="59766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508518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осуществляется исключительно ФНС и ее территориальными органами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0999" y="5085182"/>
            <a:ext cx="486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6745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381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736" y="1836862"/>
            <a:ext cx="223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США, служба внутренних доходов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3695"/>
            <a:ext cx="2257425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2060848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Агентство дохода Канады (</a:t>
            </a:r>
            <a:r>
              <a:rPr lang="en-US" dirty="0" smtClean="0"/>
              <a:t>CRA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28" y="3544791"/>
            <a:ext cx="253468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9312" y="5128967"/>
            <a:ext cx="2534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Налоговый департамент Минфина Германии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7" y="3365351"/>
            <a:ext cx="2777171" cy="207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1" y="5445224"/>
            <a:ext cx="596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Национальная дирекция налоговых расследований;</a:t>
            </a:r>
          </a:p>
          <a:p>
            <a:r>
              <a:rPr lang="ru-RU" dirty="0" smtClean="0"/>
              <a:t>Дирекция национальных и интернациональных проверок;</a:t>
            </a:r>
          </a:p>
          <a:p>
            <a:r>
              <a:rPr lang="ru-RU" dirty="0" smtClean="0"/>
              <a:t>Национальная дирекция проверок налоговых ситуаций;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39752" y="2763792"/>
            <a:ext cx="443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Зарубежные органы налогового контроля</a:t>
            </a:r>
            <a:endParaRPr lang="ru-RU" i="1" dirty="0"/>
          </a:p>
        </p:txBody>
      </p:sp>
      <p:sp>
        <p:nvSpPr>
          <p:cNvPr id="10" name="Стрелка вниз 9"/>
          <p:cNvSpPr/>
          <p:nvPr/>
        </p:nvSpPr>
        <p:spPr>
          <a:xfrm rot="8579536">
            <a:off x="2838688" y="1941692"/>
            <a:ext cx="643086" cy="79940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345948">
            <a:off x="5639281" y="3111100"/>
            <a:ext cx="643086" cy="79940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79364">
            <a:off x="3081726" y="3130564"/>
            <a:ext cx="643086" cy="79940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2551296">
            <a:off x="5604910" y="1934723"/>
            <a:ext cx="643086" cy="79940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43365"/>
              </p:ext>
            </p:extLst>
          </p:nvPr>
        </p:nvGraphicFramePr>
        <p:xfrm>
          <a:off x="611560" y="188640"/>
          <a:ext cx="4186808" cy="605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3744416" cy="3528392"/>
          </a:xfrm>
        </p:spPr>
        <p:txBody>
          <a:bodyPr/>
          <a:lstStyle/>
          <a:p>
            <a:r>
              <a:rPr lang="ru-RU" dirty="0" smtClean="0"/>
              <a:t>Нормативно-правовая база налогового контроля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381328"/>
            <a:ext cx="24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– Садовская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7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2580776" cy="1171600"/>
          </a:xfrm>
        </p:spPr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0424450"/>
              </p:ext>
            </p:extLst>
          </p:nvPr>
        </p:nvGraphicFramePr>
        <p:xfrm>
          <a:off x="2071794" y="1847088"/>
          <a:ext cx="5156996" cy="277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2160337" y="4711750"/>
            <a:ext cx="441895" cy="49042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95736" y="5246915"/>
            <a:ext cx="2205348" cy="1440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Гл.14 НК РФ – смесь материальных и процессуальных норм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695493" y="4711751"/>
            <a:ext cx="441895" cy="49042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5270883"/>
            <a:ext cx="2205348" cy="1440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легального определения «финансового контроля»</a:t>
            </a:r>
            <a:endParaRPr lang="ru-RU" dirty="0"/>
          </a:p>
        </p:txBody>
      </p:sp>
      <p:sp>
        <p:nvSpPr>
          <p:cNvPr id="11" name="Стрелка углом 10"/>
          <p:cNvSpPr/>
          <p:nvPr/>
        </p:nvSpPr>
        <p:spPr>
          <a:xfrm rot="16200000">
            <a:off x="-1224644" y="3176972"/>
            <a:ext cx="5544616" cy="1296144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4395315" y="5621567"/>
            <a:ext cx="507996" cy="6908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1452294" y="1825402"/>
            <a:ext cx="507996" cy="6908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404664"/>
            <a:ext cx="28803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Опрос Российским экспертным институтом</a:t>
            </a:r>
            <a:endParaRPr lang="ru-RU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530564259"/>
              </p:ext>
            </p:extLst>
          </p:nvPr>
        </p:nvGraphicFramePr>
        <p:xfrm>
          <a:off x="1475656" y="74839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673318392"/>
              </p:ext>
            </p:extLst>
          </p:nvPr>
        </p:nvGraphicFramePr>
        <p:xfrm>
          <a:off x="5532056" y="-19400"/>
          <a:ext cx="391391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79705" y="660424"/>
            <a:ext cx="72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54% - коренная реформа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366</TotalTime>
  <Words>588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Нормативно-правовая база налогового контроля</vt:lpstr>
      <vt:lpstr>Проблематика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Налоговый контроль как направление финансового контроля: актуальные проблемы совершенствования правового регулирования</dc:title>
  <dc:creator>Ксения</dc:creator>
  <cp:lastModifiedBy>Uliya</cp:lastModifiedBy>
  <cp:revision>26</cp:revision>
  <dcterms:created xsi:type="dcterms:W3CDTF">2020-04-15T05:40:40Z</dcterms:created>
  <dcterms:modified xsi:type="dcterms:W3CDTF">2020-05-16T07:52:48Z</dcterms:modified>
</cp:coreProperties>
</file>